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7" r:id="rId4"/>
  </p:sldIdLst>
  <p:sldSz cx="32918400" cy="438912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424" userDrawn="1">
          <p15:clr>
            <a:srgbClr val="A4A3A4"/>
          </p15:clr>
        </p15:guide>
        <p15:guide id="2" orient="horz" pos="384" userDrawn="1">
          <p15:clr>
            <a:srgbClr val="A4A3A4"/>
          </p15:clr>
        </p15:guide>
        <p15:guide id="3" orient="horz" pos="26880" userDrawn="1">
          <p15:clr>
            <a:srgbClr val="A4A3A4"/>
          </p15:clr>
        </p15:guide>
        <p15:guide id="4" orient="horz" userDrawn="1">
          <p15:clr>
            <a:srgbClr val="A4A3A4"/>
          </p15:clr>
        </p15:guide>
        <p15:guide id="5" pos="436" userDrawn="1">
          <p15:clr>
            <a:srgbClr val="A4A3A4"/>
          </p15:clr>
        </p15:guide>
        <p15:guide id="6" pos="20302" userDrawn="1">
          <p15:clr>
            <a:srgbClr val="A4A3A4"/>
          </p15:clr>
        </p15:guide>
        <p15:guide id="7" pos="211" userDrawn="1">
          <p15:clr>
            <a:srgbClr val="A4A3A4"/>
          </p15:clr>
        </p15:guide>
        <p15:guide id="8" pos="2052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 id="4" name="Jocelyn Pender" initials="JP" lastIdx="1" clrIdx="4">
    <p:extLst>
      <p:ext uri="{19B8F6BF-5375-455C-9EA6-DF929625EA0E}">
        <p15:presenceInfo xmlns:p15="http://schemas.microsoft.com/office/powerpoint/2012/main" userId="Jocelyn Pend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953D"/>
    <a:srgbClr val="EAEAEA"/>
    <a:srgbClr val="F3F5FA"/>
    <a:srgbClr val="CDD2DE"/>
    <a:srgbClr val="E3E9E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546" autoAdjust="0"/>
    <p:restoredTop sz="86462" autoAdjust="0"/>
  </p:normalViewPr>
  <p:slideViewPr>
    <p:cSldViewPr snapToGrid="0" snapToObjects="1" showGuides="1">
      <p:cViewPr>
        <p:scale>
          <a:sx n="30" d="100"/>
          <a:sy n="30" d="100"/>
        </p:scale>
        <p:origin x="3448" y="-2128"/>
      </p:cViewPr>
      <p:guideLst>
        <p:guide orient="horz" pos="4424"/>
        <p:guide orient="horz" pos="384"/>
        <p:guide orient="horz" pos="26880"/>
        <p:guide orient="horz"/>
        <p:guide pos="436"/>
        <p:guide pos="20302"/>
        <p:guide pos="211"/>
        <p:guide pos="20527"/>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10/9/19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10/9/19</a:t>
            </a:fld>
            <a:endParaRPr lang="en-US" dirty="0"/>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85800"/>
            <a:ext cx="25717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939200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4756" y="8504642"/>
            <a:ext cx="7542610"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358371" y="7595180"/>
            <a:ext cx="7536656" cy="611698"/>
          </a:xfrm>
          <a:prstGeom prst="rect">
            <a:avLst/>
          </a:prstGeom>
          <a:noFill/>
        </p:spPr>
        <p:txBody>
          <a:bodyPr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358369" y="19146865"/>
            <a:ext cx="7537847"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8595121" y="8504642"/>
            <a:ext cx="7536656"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8595122" y="7595180"/>
            <a:ext cx="7536656" cy="611698"/>
          </a:xfrm>
          <a:prstGeom prst="rect">
            <a:avLst/>
          </a:prstGeom>
          <a:noFill/>
        </p:spPr>
        <p:txBody>
          <a:bodyPr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6836634" y="8504642"/>
            <a:ext cx="7536656"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6830680" y="7595180"/>
            <a:ext cx="7543800" cy="611698"/>
          </a:xfrm>
          <a:prstGeom prst="rect">
            <a:avLst/>
          </a:prstGeom>
          <a:noFill/>
        </p:spPr>
        <p:txBody>
          <a:bodyPr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25066532" y="7595180"/>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5066532" y="8504642"/>
            <a:ext cx="7535264"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5066532" y="19227165"/>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5066532" y="20015203"/>
            <a:ext cx="753903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5066532" y="34436049"/>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5066532" y="35244595"/>
            <a:ext cx="753903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344756" y="19935403"/>
            <a:ext cx="7542610"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4449445" y="4511929"/>
            <a:ext cx="23999226" cy="1706880"/>
          </a:xfrm>
          <a:prstGeom prst="rect">
            <a:avLst/>
          </a:prstGeom>
        </p:spPr>
        <p:txBody>
          <a:bodyPr>
            <a:normAutofit/>
          </a:bodyPr>
          <a:lstStyle>
            <a:lvl1pPr marL="0" indent="0" algn="ctr">
              <a:buFontTx/>
              <a:buNone/>
              <a:defRPr sz="4500">
                <a:solidFill>
                  <a:schemeClr val="bg1"/>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affiliations</a:t>
            </a:r>
          </a:p>
        </p:txBody>
      </p:sp>
      <p:sp>
        <p:nvSpPr>
          <p:cNvPr id="78" name="Text Placeholder 76"/>
          <p:cNvSpPr>
            <a:spLocks noGrp="1"/>
          </p:cNvSpPr>
          <p:nvPr>
            <p:ph type="body" sz="quarter" idx="151" hasCustomPrompt="1"/>
          </p:nvPr>
        </p:nvSpPr>
        <p:spPr>
          <a:xfrm>
            <a:off x="4449445" y="2805049"/>
            <a:ext cx="23999226" cy="1706880"/>
          </a:xfrm>
          <a:prstGeom prst="rect">
            <a:avLst/>
          </a:prstGeom>
        </p:spPr>
        <p:txBody>
          <a:bodyPr anchor="t" anchorCtr="1">
            <a:normAutofit/>
          </a:bodyPr>
          <a:lstStyle>
            <a:lvl1pPr marL="0" indent="0" algn="ctr">
              <a:buFontTx/>
              <a:buNone/>
              <a:defRPr sz="6600">
                <a:solidFill>
                  <a:schemeClr val="bg1"/>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authors</a:t>
            </a:r>
          </a:p>
        </p:txBody>
      </p:sp>
      <p:sp>
        <p:nvSpPr>
          <p:cNvPr id="79" name="Text Placeholder 76"/>
          <p:cNvSpPr>
            <a:spLocks noGrp="1"/>
          </p:cNvSpPr>
          <p:nvPr>
            <p:ph type="body" sz="quarter" idx="153" hasCustomPrompt="1"/>
          </p:nvPr>
        </p:nvSpPr>
        <p:spPr>
          <a:xfrm>
            <a:off x="4449445" y="621085"/>
            <a:ext cx="23999226" cy="2183964"/>
          </a:xfrm>
          <a:prstGeom prst="rect">
            <a:avLst/>
          </a:prstGeom>
        </p:spPr>
        <p:txBody>
          <a:bodyPr anchor="t" anchorCtr="1">
            <a:normAutofit/>
          </a:bodyPr>
          <a:lstStyle>
            <a:lvl1pPr marL="0" indent="0" algn="ctr">
              <a:buFontTx/>
              <a:buNone/>
              <a:defRPr sz="8625" b="1">
                <a:solidFill>
                  <a:schemeClr val="bg1"/>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0" y="8393804"/>
            <a:ext cx="1019345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91753" y="7439508"/>
            <a:ext cx="10179845"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91754" y="24320637"/>
            <a:ext cx="1019464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706560" y="23409153"/>
            <a:ext cx="1017984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365707" y="28793444"/>
            <a:ext cx="10178651"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365707" y="27849732"/>
            <a:ext cx="10178651"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371661" y="8393804"/>
            <a:ext cx="10178651"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365708" y="7439508"/>
            <a:ext cx="10184606"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2046806" y="7439508"/>
            <a:ext cx="10182022"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2046806" y="8393804"/>
            <a:ext cx="10182022"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2046806" y="23366344"/>
            <a:ext cx="10182022" cy="611698"/>
          </a:xfrm>
          <a:prstGeom prst="rect">
            <a:avLst/>
          </a:prstGeom>
          <a:noFill/>
        </p:spPr>
        <p:txBody>
          <a:bodyPr wrap="square" lIns="91436" tIns="91436" rIns="91436" bIns="91436" anchor="ctr" anchorCtr="0">
            <a:spAutoFit/>
          </a:bodyPr>
          <a:lstStyle>
            <a:lvl1pPr marL="0" indent="0" algn="ctr">
              <a:buNone/>
              <a:tabLst/>
              <a:defRPr sz="2775"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2043033" y="24209800"/>
            <a:ext cx="10185796"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2046806" y="34657724"/>
            <a:ext cx="10182022"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2046807" y="35501183"/>
            <a:ext cx="10185796"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4" name="Text Placeholder 76"/>
          <p:cNvSpPr>
            <a:spLocks noGrp="1"/>
          </p:cNvSpPr>
          <p:nvPr>
            <p:ph type="body" sz="quarter" idx="150" hasCustomPrompt="1"/>
          </p:nvPr>
        </p:nvSpPr>
        <p:spPr>
          <a:xfrm>
            <a:off x="4449445" y="4511929"/>
            <a:ext cx="23999226" cy="1706880"/>
          </a:xfrm>
          <a:prstGeom prst="rect">
            <a:avLst/>
          </a:prstGeom>
        </p:spPr>
        <p:txBody>
          <a:bodyPr>
            <a:normAutofit/>
          </a:bodyPr>
          <a:lstStyle>
            <a:lvl1pPr marL="0" indent="0" algn="ctr">
              <a:buFontTx/>
              <a:buNone/>
              <a:defRPr sz="4500">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affiliations</a:t>
            </a:r>
          </a:p>
        </p:txBody>
      </p:sp>
      <p:sp>
        <p:nvSpPr>
          <p:cNvPr id="65" name="Text Placeholder 76"/>
          <p:cNvSpPr>
            <a:spLocks noGrp="1"/>
          </p:cNvSpPr>
          <p:nvPr>
            <p:ph type="body" sz="quarter" idx="151" hasCustomPrompt="1"/>
          </p:nvPr>
        </p:nvSpPr>
        <p:spPr>
          <a:xfrm>
            <a:off x="4449445" y="2805049"/>
            <a:ext cx="23999226" cy="1706880"/>
          </a:xfrm>
          <a:prstGeom prst="rect">
            <a:avLst/>
          </a:prstGeom>
        </p:spPr>
        <p:txBody>
          <a:bodyPr anchor="t" anchorCtr="1">
            <a:normAutofit/>
          </a:bodyPr>
          <a:lstStyle>
            <a:lvl1pPr marL="0" indent="0" algn="ctr">
              <a:buFontTx/>
              <a:buNone/>
              <a:defRPr sz="6600">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authors</a:t>
            </a:r>
          </a:p>
        </p:txBody>
      </p:sp>
      <p:sp>
        <p:nvSpPr>
          <p:cNvPr id="66" name="Text Placeholder 76"/>
          <p:cNvSpPr>
            <a:spLocks noGrp="1"/>
          </p:cNvSpPr>
          <p:nvPr>
            <p:ph type="body" sz="quarter" idx="153" hasCustomPrompt="1"/>
          </p:nvPr>
        </p:nvSpPr>
        <p:spPr>
          <a:xfrm>
            <a:off x="4449445" y="621085"/>
            <a:ext cx="23999226" cy="2183964"/>
          </a:xfrm>
          <a:prstGeom prst="rect">
            <a:avLst/>
          </a:prstGeom>
        </p:spPr>
        <p:txBody>
          <a:bodyPr anchor="t" anchorCtr="1">
            <a:normAutofit/>
          </a:bodyPr>
          <a:lstStyle>
            <a:lvl1pPr marL="0" indent="0" algn="ctr">
              <a:buFontTx/>
              <a:buNone/>
              <a:defRPr sz="8625" b="1">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1" y="8282967"/>
            <a:ext cx="7542610"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691756" y="7328671"/>
            <a:ext cx="7536656" cy="611698"/>
          </a:xfrm>
          <a:prstGeom prst="rect">
            <a:avLst/>
          </a:prstGeom>
          <a:noFill/>
        </p:spPr>
        <p:txBody>
          <a:bodyPr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76949" y="20058350"/>
            <a:ext cx="7543800"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691754" y="19146865"/>
            <a:ext cx="7537847"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8690372" y="8272383"/>
            <a:ext cx="15540036"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8690373" y="7328671"/>
            <a:ext cx="15540038"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8690373" y="29195385"/>
            <a:ext cx="1554003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8690371" y="28296509"/>
            <a:ext cx="15540038"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4679152" y="7328671"/>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4679152" y="8282967"/>
            <a:ext cx="7535264"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24679152" y="19227165"/>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4679152" y="20015203"/>
            <a:ext cx="753903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24679152" y="34423349"/>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4679152" y="35249033"/>
            <a:ext cx="753903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64" name="Text Placeholder 76"/>
          <p:cNvSpPr>
            <a:spLocks noGrp="1"/>
          </p:cNvSpPr>
          <p:nvPr>
            <p:ph type="body" sz="quarter" idx="150" hasCustomPrompt="1"/>
          </p:nvPr>
        </p:nvSpPr>
        <p:spPr>
          <a:xfrm>
            <a:off x="4449445" y="4511929"/>
            <a:ext cx="23999226" cy="1706880"/>
          </a:xfrm>
          <a:prstGeom prst="rect">
            <a:avLst/>
          </a:prstGeom>
        </p:spPr>
        <p:txBody>
          <a:bodyPr>
            <a:normAutofit/>
          </a:bodyPr>
          <a:lstStyle>
            <a:lvl1pPr marL="0" indent="0" algn="ctr">
              <a:buFontTx/>
              <a:buNone/>
              <a:defRPr sz="4500">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affiliations</a:t>
            </a:r>
          </a:p>
        </p:txBody>
      </p:sp>
      <p:sp>
        <p:nvSpPr>
          <p:cNvPr id="65" name="Text Placeholder 76"/>
          <p:cNvSpPr>
            <a:spLocks noGrp="1"/>
          </p:cNvSpPr>
          <p:nvPr>
            <p:ph type="body" sz="quarter" idx="151" hasCustomPrompt="1"/>
          </p:nvPr>
        </p:nvSpPr>
        <p:spPr>
          <a:xfrm>
            <a:off x="4449445" y="2805049"/>
            <a:ext cx="23999226" cy="1706880"/>
          </a:xfrm>
          <a:prstGeom prst="rect">
            <a:avLst/>
          </a:prstGeom>
        </p:spPr>
        <p:txBody>
          <a:bodyPr anchor="t" anchorCtr="1">
            <a:normAutofit/>
          </a:bodyPr>
          <a:lstStyle>
            <a:lvl1pPr marL="0" indent="0" algn="ctr">
              <a:buFontTx/>
              <a:buNone/>
              <a:defRPr sz="6600">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authors</a:t>
            </a:r>
          </a:p>
        </p:txBody>
      </p:sp>
      <p:sp>
        <p:nvSpPr>
          <p:cNvPr id="66" name="Text Placeholder 76"/>
          <p:cNvSpPr>
            <a:spLocks noGrp="1"/>
          </p:cNvSpPr>
          <p:nvPr>
            <p:ph type="body" sz="quarter" idx="153" hasCustomPrompt="1"/>
          </p:nvPr>
        </p:nvSpPr>
        <p:spPr>
          <a:xfrm>
            <a:off x="4449445" y="621085"/>
            <a:ext cx="23999226" cy="2183964"/>
          </a:xfrm>
          <a:prstGeom prst="rect">
            <a:avLst/>
          </a:prstGeom>
        </p:spPr>
        <p:txBody>
          <a:bodyPr anchor="t" anchorCtr="1">
            <a:normAutofit/>
          </a:bodyPr>
          <a:lstStyle>
            <a:lvl1pPr marL="0" indent="0" algn="ctr">
              <a:buFontTx/>
              <a:buNone/>
              <a:defRPr sz="8625" b="1">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11.png"/><Relationship Id="rId18" Type="http://schemas.openxmlformats.org/officeDocument/2006/relationships/image" Target="../media/image6.wmf"/><Relationship Id="rId3" Type="http://schemas.openxmlformats.org/officeDocument/2006/relationships/vmlDrawing" Target="../drawings/vmlDrawing1.vml"/><Relationship Id="rId7" Type="http://schemas.openxmlformats.org/officeDocument/2006/relationships/oleObject" Target="../embeddings/oleObject2.bin"/><Relationship Id="rId12" Type="http://schemas.openxmlformats.org/officeDocument/2006/relationships/image" Target="../media/image10.png"/><Relationship Id="rId17" Type="http://schemas.openxmlformats.org/officeDocument/2006/relationships/oleObject" Target="../embeddings/oleObject4.bin"/><Relationship Id="rId2" Type="http://schemas.openxmlformats.org/officeDocument/2006/relationships/theme" Target="../theme/theme3.xml"/><Relationship Id="rId16" Type="http://schemas.openxmlformats.org/officeDocument/2006/relationships/image" Target="../media/image5.wmf"/><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9.png"/><Relationship Id="rId5" Type="http://schemas.openxmlformats.org/officeDocument/2006/relationships/image" Target="../media/image3.wmf"/><Relationship Id="rId15" Type="http://schemas.openxmlformats.org/officeDocument/2006/relationships/oleObject" Target="../embeddings/oleObject3.bin"/><Relationship Id="rId10" Type="http://schemas.openxmlformats.org/officeDocument/2006/relationships/image" Target="../media/image8.jpeg"/><Relationship Id="rId4" Type="http://schemas.openxmlformats.org/officeDocument/2006/relationships/oleObject" Target="../embeddings/oleObject1.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accent6">
                <a:lumMod val="20000"/>
                <a:lumOff val="80000"/>
              </a:schemeClr>
            </a:gs>
            <a:gs pos="100000">
              <a:schemeClr val="bg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73EC37-D557-2F4C-9384-0DDD2B7E31FD}"/>
              </a:ext>
            </a:extLst>
          </p:cNvPr>
          <p:cNvPicPr>
            <a:picLocks noChangeAspect="1"/>
          </p:cNvPicPr>
          <p:nvPr userDrawn="1"/>
        </p:nvPicPr>
        <p:blipFill rotWithShape="1">
          <a:blip r:embed="rId3">
            <a:alphaModFix amt="24000"/>
            <a:extLst>
              <a:ext uri="{28A0092B-C50C-407E-A947-70E740481C1C}">
                <a14:useLocalDpi xmlns:a14="http://schemas.microsoft.com/office/drawing/2010/main" val="0"/>
              </a:ext>
            </a:extLst>
          </a:blip>
          <a:srcRect t="-12350" b="-1"/>
          <a:stretch/>
        </p:blipFill>
        <p:spPr>
          <a:xfrm>
            <a:off x="0" y="1"/>
            <a:ext cx="32918400" cy="43891200"/>
          </a:xfrm>
          <a:prstGeom prst="rect">
            <a:avLst/>
          </a:prstGeom>
        </p:spPr>
      </p:pic>
      <p:sp>
        <p:nvSpPr>
          <p:cNvPr id="2" name="Rectangle 1"/>
          <p:cNvSpPr/>
          <p:nvPr userDrawn="1"/>
        </p:nvSpPr>
        <p:spPr>
          <a:xfrm>
            <a:off x="351536" y="8918790"/>
            <a:ext cx="7543800" cy="33927383"/>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40" name="Rectangle 39"/>
          <p:cNvSpPr/>
          <p:nvPr userDrawn="1"/>
        </p:nvSpPr>
        <p:spPr>
          <a:xfrm>
            <a:off x="8588684" y="8918786"/>
            <a:ext cx="7543800" cy="33927383"/>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42" name="Rectangle 41"/>
          <p:cNvSpPr/>
          <p:nvPr userDrawn="1"/>
        </p:nvSpPr>
        <p:spPr>
          <a:xfrm>
            <a:off x="16825832" y="8918787"/>
            <a:ext cx="7543800" cy="33927383"/>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64" name="Rectangle 63"/>
          <p:cNvSpPr/>
          <p:nvPr userDrawn="1"/>
        </p:nvSpPr>
        <p:spPr>
          <a:xfrm>
            <a:off x="25062980" y="8918789"/>
            <a:ext cx="7543800" cy="33927383"/>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471" name="Rectangle 470"/>
          <p:cNvSpPr/>
          <p:nvPr userDrawn="1"/>
        </p:nvSpPr>
        <p:spPr>
          <a:xfrm>
            <a:off x="0" y="0"/>
            <a:ext cx="32918400" cy="5501408"/>
          </a:xfrm>
          <a:prstGeom prst="rect">
            <a:avLst/>
          </a:prstGeom>
          <a:gradFill flip="none" rotWithShape="1">
            <a:gsLst>
              <a:gs pos="0">
                <a:schemeClr val="accent6">
                  <a:lumMod val="40000"/>
                  <a:lumOff val="60000"/>
                </a:schemeClr>
              </a:gs>
              <a:gs pos="100000">
                <a:schemeClr val="bg1"/>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dirty="0"/>
          </a:p>
        </p:txBody>
      </p:sp>
      <p:sp>
        <p:nvSpPr>
          <p:cNvPr id="8" name="Rectangle 7">
            <a:extLst>
              <a:ext uri="{FF2B5EF4-FFF2-40B4-BE49-F238E27FC236}">
                <a16:creationId xmlns:a16="http://schemas.microsoft.com/office/drawing/2014/main" id="{B67C680C-2B1C-A446-94C2-E79AC711895C}"/>
              </a:ext>
            </a:extLst>
          </p:cNvPr>
          <p:cNvSpPr/>
          <p:nvPr userDrawn="1"/>
        </p:nvSpPr>
        <p:spPr>
          <a:xfrm>
            <a:off x="0" y="4824919"/>
            <a:ext cx="32908258" cy="27230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450"/>
          </a:p>
        </p:txBody>
      </p:sp>
      <p:pic>
        <p:nvPicPr>
          <p:cNvPr id="12" name="Picture 11">
            <a:extLst>
              <a:ext uri="{FF2B5EF4-FFF2-40B4-BE49-F238E27FC236}">
                <a16:creationId xmlns:a16="http://schemas.microsoft.com/office/drawing/2014/main" id="{70FFE67C-819D-2047-8115-DF2D260E218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85670"/>
          <a:stretch/>
        </p:blipFill>
        <p:spPr>
          <a:xfrm>
            <a:off x="0" y="-386724"/>
            <a:ext cx="32918400" cy="5598368"/>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3291675" rtl="0" eaLnBrk="1" latinLnBrk="0" hangingPunct="1">
        <a:spcBef>
          <a:spcPct val="0"/>
        </a:spcBef>
        <a:buNone/>
        <a:defRPr sz="6600" kern="1200">
          <a:solidFill>
            <a:schemeClr val="bg1"/>
          </a:solidFill>
          <a:latin typeface="Trebuchet MS" pitchFamily="34" charset="0"/>
          <a:ea typeface="+mj-ea"/>
          <a:cs typeface="+mj-cs"/>
        </a:defRPr>
      </a:lvl1pPr>
    </p:titleStyle>
    <p:bodyStyle>
      <a:lvl1pPr marL="1234379" indent="-1234379" algn="l" defTabSz="3291675" rtl="0" eaLnBrk="1" latinLnBrk="0" hangingPunct="1">
        <a:spcBef>
          <a:spcPct val="20000"/>
        </a:spcBef>
        <a:buFont typeface="Arial" pitchFamily="34" charset="0"/>
        <a:buChar char="•"/>
        <a:defRPr sz="11550" kern="1200">
          <a:solidFill>
            <a:schemeClr val="tx1"/>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tx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tx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p:bodyStyle>
    <p:otherStyle>
      <a:defPPr>
        <a:defRPr lang="en-US"/>
      </a:defPPr>
      <a:lvl1pPr marL="0" algn="l" defTabSz="3291675" rtl="0" eaLnBrk="1" latinLnBrk="0" hangingPunct="1">
        <a:defRPr sz="6450" kern="1200">
          <a:solidFill>
            <a:schemeClr val="tx1"/>
          </a:solidFill>
          <a:latin typeface="+mn-lt"/>
          <a:ea typeface="+mn-ea"/>
          <a:cs typeface="+mn-cs"/>
        </a:defRPr>
      </a:lvl1pPr>
      <a:lvl2pPr marL="1645838" algn="l" defTabSz="3291675" rtl="0" eaLnBrk="1" latinLnBrk="0" hangingPunct="1">
        <a:defRPr sz="6450" kern="1200">
          <a:solidFill>
            <a:schemeClr val="tx1"/>
          </a:solidFill>
          <a:latin typeface="+mn-lt"/>
          <a:ea typeface="+mn-ea"/>
          <a:cs typeface="+mn-cs"/>
        </a:defRPr>
      </a:lvl2pPr>
      <a:lvl3pPr marL="3291675" algn="l" defTabSz="3291675" rtl="0" eaLnBrk="1" latinLnBrk="0" hangingPunct="1">
        <a:defRPr sz="6450" kern="1200">
          <a:solidFill>
            <a:schemeClr val="tx1"/>
          </a:solidFill>
          <a:latin typeface="+mn-lt"/>
          <a:ea typeface="+mn-ea"/>
          <a:cs typeface="+mn-cs"/>
        </a:defRPr>
      </a:lvl3pPr>
      <a:lvl4pPr marL="4937513" algn="l" defTabSz="3291675" rtl="0" eaLnBrk="1" latinLnBrk="0" hangingPunct="1">
        <a:defRPr sz="6450" kern="1200">
          <a:solidFill>
            <a:schemeClr val="tx1"/>
          </a:solidFill>
          <a:latin typeface="+mn-lt"/>
          <a:ea typeface="+mn-ea"/>
          <a:cs typeface="+mn-cs"/>
        </a:defRPr>
      </a:lvl4pPr>
      <a:lvl5pPr marL="6583351" algn="l" defTabSz="3291675" rtl="0" eaLnBrk="1" latinLnBrk="0" hangingPunct="1">
        <a:defRPr sz="6450" kern="1200">
          <a:solidFill>
            <a:schemeClr val="tx1"/>
          </a:solidFill>
          <a:latin typeface="+mn-lt"/>
          <a:ea typeface="+mn-ea"/>
          <a:cs typeface="+mn-cs"/>
        </a:defRPr>
      </a:lvl5pPr>
      <a:lvl6pPr marL="8229189" algn="l" defTabSz="3291675" rtl="0" eaLnBrk="1" latinLnBrk="0" hangingPunct="1">
        <a:defRPr sz="6450" kern="1200">
          <a:solidFill>
            <a:schemeClr val="tx1"/>
          </a:solidFill>
          <a:latin typeface="+mn-lt"/>
          <a:ea typeface="+mn-ea"/>
          <a:cs typeface="+mn-cs"/>
        </a:defRPr>
      </a:lvl6pPr>
      <a:lvl7pPr marL="9875027" algn="l" defTabSz="3291675" rtl="0" eaLnBrk="1" latinLnBrk="0" hangingPunct="1">
        <a:defRPr sz="6450" kern="1200">
          <a:solidFill>
            <a:schemeClr val="tx1"/>
          </a:solidFill>
          <a:latin typeface="+mn-lt"/>
          <a:ea typeface="+mn-ea"/>
          <a:cs typeface="+mn-cs"/>
        </a:defRPr>
      </a:lvl7pPr>
      <a:lvl8pPr marL="11520864" algn="l" defTabSz="3291675" rtl="0" eaLnBrk="1" latinLnBrk="0" hangingPunct="1">
        <a:defRPr sz="6450" kern="1200">
          <a:solidFill>
            <a:schemeClr val="tx1"/>
          </a:solidFill>
          <a:latin typeface="+mn-lt"/>
          <a:ea typeface="+mn-ea"/>
          <a:cs typeface="+mn-cs"/>
        </a:defRPr>
      </a:lvl8pPr>
      <a:lvl9pPr marL="13166702" algn="l" defTabSz="3291675" rtl="0" eaLnBrk="1" latinLnBrk="0" hangingPunct="1">
        <a:defRPr sz="64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89CEF5-68D2-8B40-B31B-CD2F0C8C6AC9}"/>
              </a:ext>
            </a:extLst>
          </p:cNvPr>
          <p:cNvPicPr>
            <a:picLocks noChangeAspect="1"/>
          </p:cNvPicPr>
          <p:nvPr userDrawn="1"/>
        </p:nvPicPr>
        <p:blipFill>
          <a:blip r:embed="rId3">
            <a:alphaModFix amt="25000"/>
            <a:extLst>
              <a:ext uri="{28A0092B-C50C-407E-A947-70E740481C1C}">
                <a14:useLocalDpi xmlns:a14="http://schemas.microsoft.com/office/drawing/2010/main" val="0"/>
              </a:ext>
            </a:extLst>
          </a:blip>
          <a:stretch>
            <a:fillRect/>
          </a:stretch>
        </p:blipFill>
        <p:spPr>
          <a:xfrm>
            <a:off x="0" y="0"/>
            <a:ext cx="32918400" cy="21945600"/>
          </a:xfrm>
          <a:prstGeom prst="rect">
            <a:avLst/>
          </a:prstGeom>
        </p:spPr>
      </p:pic>
      <p:pic>
        <p:nvPicPr>
          <p:cNvPr id="10" name="Picture 9">
            <a:extLst>
              <a:ext uri="{FF2B5EF4-FFF2-40B4-BE49-F238E27FC236}">
                <a16:creationId xmlns:a16="http://schemas.microsoft.com/office/drawing/2014/main" id="{AC81ED32-2F77-3F4D-8BC8-E15E8DA46B0F}"/>
              </a:ext>
            </a:extLst>
          </p:cNvPr>
          <p:cNvPicPr>
            <a:picLocks noChangeAspect="1"/>
          </p:cNvPicPr>
          <p:nvPr userDrawn="1"/>
        </p:nvPicPr>
        <p:blipFill>
          <a:blip r:embed="rId3">
            <a:alphaModFix amt="25000"/>
            <a:extLst>
              <a:ext uri="{28A0092B-C50C-407E-A947-70E740481C1C}">
                <a14:useLocalDpi xmlns:a14="http://schemas.microsoft.com/office/drawing/2010/main" val="0"/>
              </a:ext>
            </a:extLst>
          </a:blip>
          <a:stretch>
            <a:fillRect/>
          </a:stretch>
        </p:blipFill>
        <p:spPr>
          <a:xfrm>
            <a:off x="0" y="21945600"/>
            <a:ext cx="32918400" cy="21945600"/>
          </a:xfrm>
          <a:prstGeom prst="rect">
            <a:avLst/>
          </a:prstGeom>
        </p:spPr>
      </p:pic>
      <p:sp>
        <p:nvSpPr>
          <p:cNvPr id="41" name="Rectangle 40"/>
          <p:cNvSpPr/>
          <p:nvPr userDrawn="1"/>
        </p:nvSpPr>
        <p:spPr>
          <a:xfrm>
            <a:off x="22036971" y="7189357"/>
            <a:ext cx="10183077" cy="35648900"/>
          </a:xfrm>
          <a:prstGeom prst="rect">
            <a:avLst/>
          </a:prstGeom>
          <a:solidFill>
            <a:schemeClr val="accent3">
              <a:lumMod val="20000"/>
              <a:lumOff val="80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42" name="Rectangle 41"/>
          <p:cNvSpPr/>
          <p:nvPr userDrawn="1"/>
        </p:nvSpPr>
        <p:spPr>
          <a:xfrm>
            <a:off x="11367662" y="7161091"/>
            <a:ext cx="10183077" cy="35648900"/>
          </a:xfrm>
          <a:prstGeom prst="rect">
            <a:avLst/>
          </a:prstGeom>
          <a:solidFill>
            <a:schemeClr val="accent3">
              <a:lumMod val="20000"/>
              <a:lumOff val="80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43" name="Rectangle 42"/>
          <p:cNvSpPr/>
          <p:nvPr userDrawn="1"/>
        </p:nvSpPr>
        <p:spPr>
          <a:xfrm>
            <a:off x="698352" y="7217622"/>
            <a:ext cx="10183077" cy="35648900"/>
          </a:xfrm>
          <a:prstGeom prst="rect">
            <a:avLst/>
          </a:prstGeom>
          <a:solidFill>
            <a:schemeClr val="accent3">
              <a:lumMod val="20000"/>
              <a:lumOff val="80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pic>
        <p:nvPicPr>
          <p:cNvPr id="13" name="Picture 12">
            <a:extLst>
              <a:ext uri="{FF2B5EF4-FFF2-40B4-BE49-F238E27FC236}">
                <a16:creationId xmlns:a16="http://schemas.microsoft.com/office/drawing/2014/main" id="{575AAB5E-F89B-824F-B7B8-728880AD9A2E}"/>
              </a:ext>
            </a:extLst>
          </p:cNvPr>
          <p:cNvPicPr>
            <a:picLocks noChangeAspect="1"/>
          </p:cNvPicPr>
          <p:nvPr userDrawn="1"/>
        </p:nvPicPr>
        <p:blipFill rotWithShape="1">
          <a:blip r:embed="rId3">
            <a:alphaModFix amt="75000"/>
            <a:extLst>
              <a:ext uri="{28A0092B-C50C-407E-A947-70E740481C1C}">
                <a14:useLocalDpi xmlns:a14="http://schemas.microsoft.com/office/drawing/2010/main" val="0"/>
              </a:ext>
            </a:extLst>
          </a:blip>
          <a:srcRect b="70834"/>
          <a:stretch/>
        </p:blipFill>
        <p:spPr>
          <a:xfrm>
            <a:off x="0" y="0"/>
            <a:ext cx="32918400" cy="6400798"/>
          </a:xfrm>
          <a:prstGeom prst="rect">
            <a:avLst/>
          </a:prstGeom>
        </p:spPr>
      </p:pic>
      <p:cxnSp>
        <p:nvCxnSpPr>
          <p:cNvPr id="75" name="Straight Connector 74"/>
          <p:cNvCxnSpPr/>
          <p:nvPr userDrawn="1"/>
        </p:nvCxnSpPr>
        <p:spPr>
          <a:xfrm>
            <a:off x="0" y="6400800"/>
            <a:ext cx="32918400" cy="0"/>
          </a:xfrm>
          <a:prstGeom prst="line">
            <a:avLst/>
          </a:prstGeom>
          <a:ln w="1746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3291675" rtl="0" eaLnBrk="1" latinLnBrk="0" hangingPunct="1">
        <a:spcBef>
          <a:spcPct val="0"/>
        </a:spcBef>
        <a:buNone/>
        <a:defRPr sz="6600" kern="1200">
          <a:solidFill>
            <a:schemeClr val="bg1"/>
          </a:solidFill>
          <a:latin typeface="Trebuchet MS" pitchFamily="34" charset="0"/>
          <a:ea typeface="+mj-ea"/>
          <a:cs typeface="+mj-cs"/>
        </a:defRPr>
      </a:lvl1pPr>
    </p:titleStyle>
    <p:bodyStyle>
      <a:lvl1pPr marL="1234379" indent="-1234379" algn="l" defTabSz="3291675" rtl="0" eaLnBrk="1" latinLnBrk="0" hangingPunct="1">
        <a:spcBef>
          <a:spcPct val="20000"/>
        </a:spcBef>
        <a:buFont typeface="Arial" pitchFamily="34" charset="0"/>
        <a:buChar char="•"/>
        <a:defRPr sz="11550" kern="1200">
          <a:solidFill>
            <a:schemeClr val="tx1"/>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tx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tx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p:bodyStyle>
    <p:otherStyle>
      <a:defPPr>
        <a:defRPr lang="en-US"/>
      </a:defPPr>
      <a:lvl1pPr marL="0" algn="l" defTabSz="3291675" rtl="0" eaLnBrk="1" latinLnBrk="0" hangingPunct="1">
        <a:defRPr sz="6450" kern="1200">
          <a:solidFill>
            <a:schemeClr val="tx1"/>
          </a:solidFill>
          <a:latin typeface="+mn-lt"/>
          <a:ea typeface="+mn-ea"/>
          <a:cs typeface="+mn-cs"/>
        </a:defRPr>
      </a:lvl1pPr>
      <a:lvl2pPr marL="1645838" algn="l" defTabSz="3291675" rtl="0" eaLnBrk="1" latinLnBrk="0" hangingPunct="1">
        <a:defRPr sz="6450" kern="1200">
          <a:solidFill>
            <a:schemeClr val="tx1"/>
          </a:solidFill>
          <a:latin typeface="+mn-lt"/>
          <a:ea typeface="+mn-ea"/>
          <a:cs typeface="+mn-cs"/>
        </a:defRPr>
      </a:lvl2pPr>
      <a:lvl3pPr marL="3291675" algn="l" defTabSz="3291675" rtl="0" eaLnBrk="1" latinLnBrk="0" hangingPunct="1">
        <a:defRPr sz="6450" kern="1200">
          <a:solidFill>
            <a:schemeClr val="tx1"/>
          </a:solidFill>
          <a:latin typeface="+mn-lt"/>
          <a:ea typeface="+mn-ea"/>
          <a:cs typeface="+mn-cs"/>
        </a:defRPr>
      </a:lvl3pPr>
      <a:lvl4pPr marL="4937513" algn="l" defTabSz="3291675" rtl="0" eaLnBrk="1" latinLnBrk="0" hangingPunct="1">
        <a:defRPr sz="6450" kern="1200">
          <a:solidFill>
            <a:schemeClr val="tx1"/>
          </a:solidFill>
          <a:latin typeface="+mn-lt"/>
          <a:ea typeface="+mn-ea"/>
          <a:cs typeface="+mn-cs"/>
        </a:defRPr>
      </a:lvl4pPr>
      <a:lvl5pPr marL="6583351" algn="l" defTabSz="3291675" rtl="0" eaLnBrk="1" latinLnBrk="0" hangingPunct="1">
        <a:defRPr sz="6450" kern="1200">
          <a:solidFill>
            <a:schemeClr val="tx1"/>
          </a:solidFill>
          <a:latin typeface="+mn-lt"/>
          <a:ea typeface="+mn-ea"/>
          <a:cs typeface="+mn-cs"/>
        </a:defRPr>
      </a:lvl5pPr>
      <a:lvl6pPr marL="8229189" algn="l" defTabSz="3291675" rtl="0" eaLnBrk="1" latinLnBrk="0" hangingPunct="1">
        <a:defRPr sz="6450" kern="1200">
          <a:solidFill>
            <a:schemeClr val="tx1"/>
          </a:solidFill>
          <a:latin typeface="+mn-lt"/>
          <a:ea typeface="+mn-ea"/>
          <a:cs typeface="+mn-cs"/>
        </a:defRPr>
      </a:lvl6pPr>
      <a:lvl7pPr marL="9875027" algn="l" defTabSz="3291675" rtl="0" eaLnBrk="1" latinLnBrk="0" hangingPunct="1">
        <a:defRPr sz="6450" kern="1200">
          <a:solidFill>
            <a:schemeClr val="tx1"/>
          </a:solidFill>
          <a:latin typeface="+mn-lt"/>
          <a:ea typeface="+mn-ea"/>
          <a:cs typeface="+mn-cs"/>
        </a:defRPr>
      </a:lvl7pPr>
      <a:lvl8pPr marL="11520864" algn="l" defTabSz="3291675" rtl="0" eaLnBrk="1" latinLnBrk="0" hangingPunct="1">
        <a:defRPr sz="6450" kern="1200">
          <a:solidFill>
            <a:schemeClr val="tx1"/>
          </a:solidFill>
          <a:latin typeface="+mn-lt"/>
          <a:ea typeface="+mn-ea"/>
          <a:cs typeface="+mn-cs"/>
        </a:defRPr>
      </a:lvl8pPr>
      <a:lvl9pPr marL="13166702" algn="l" defTabSz="3291675" rtl="0" eaLnBrk="1" latinLnBrk="0" hangingPunct="1">
        <a:defRPr sz="64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accent6">
                <a:lumMod val="20000"/>
                <a:lumOff val="80000"/>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43" name="Group 42"/>
          <p:cNvGrpSpPr/>
          <p:nvPr userDrawn="1"/>
        </p:nvGrpSpPr>
        <p:grpSpPr>
          <a:xfrm>
            <a:off x="33118380" y="-73419"/>
            <a:ext cx="8296604" cy="43964620"/>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3000" b="1" spc="450" dirty="0">
                  <a:solidFill>
                    <a:schemeClr val="bg1"/>
                  </a:solidFill>
                  <a:latin typeface="Trebuchet MS" pitchFamily="34" charset="0"/>
                </a:rPr>
                <a:t>QUICK START (cont.)</a:t>
              </a:r>
            </a:p>
            <a:p>
              <a:pPr algn="ctr"/>
              <a:endParaRPr lang="en-US" sz="2700" b="1" baseline="0" dirty="0">
                <a:solidFill>
                  <a:schemeClr val="bg1"/>
                </a:solidFill>
                <a:latin typeface="Trebuchet MS" pitchFamily="34" charset="0"/>
              </a:endParaRPr>
            </a:p>
            <a:p>
              <a:pPr algn="ctr"/>
              <a:r>
                <a:rPr lang="en-US" sz="2400" b="1" baseline="0" dirty="0">
                  <a:solidFill>
                    <a:srgbClr val="FFC000"/>
                  </a:solidFill>
                  <a:latin typeface="Trebuchet MS" pitchFamily="34" charset="0"/>
                </a:rPr>
                <a:t>How to change the template color theme</a:t>
              </a:r>
            </a:p>
            <a:p>
              <a:pPr marL="0" marR="0" lvl="2" indent="0" algn="l" defTabSz="85725" rtl="0" eaLnBrk="1" fontAlgn="auto" latinLnBrk="0" hangingPunct="1">
                <a:lnSpc>
                  <a:spcPct val="100000"/>
                </a:lnSpc>
                <a:spcBef>
                  <a:spcPts val="0"/>
                </a:spcBef>
                <a:spcAft>
                  <a:spcPts val="0"/>
                </a:spcAft>
                <a:buClrTx/>
                <a:buSzTx/>
                <a:buFontTx/>
                <a:buNone/>
                <a:tabLst/>
                <a:defRPr/>
              </a:pPr>
              <a:r>
                <a:rPr lang="en-US" sz="18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800" b="0" spc="0" baseline="0" dirty="0">
                  <a:solidFill>
                    <a:schemeClr val="bg1">
                      <a:lumMod val="75000"/>
                    </a:schemeClr>
                  </a:solidFill>
                  <a:latin typeface="Trebuchet MS" pitchFamily="34" charset="0"/>
                </a:rPr>
                <a:t>also create your own color theme.</a:t>
              </a:r>
            </a:p>
            <a:p>
              <a:pPr marL="0" marR="0" lvl="2" indent="0" algn="l" defTabSz="85725" rtl="0" eaLnBrk="1" fontAlgn="auto" latinLnBrk="0" hangingPunct="1">
                <a:lnSpc>
                  <a:spcPct val="100000"/>
                </a:lnSpc>
                <a:spcBef>
                  <a:spcPts val="0"/>
                </a:spcBef>
                <a:spcAft>
                  <a:spcPts val="0"/>
                </a:spcAft>
                <a:buClrTx/>
                <a:buSzTx/>
                <a:buFontTx/>
                <a:buNone/>
                <a:tabLst/>
                <a:defRPr/>
              </a:pPr>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r>
                <a:rPr lang="en-US" sz="18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85725"/>
              <a:endParaRPr lang="en-US" sz="1800" b="0" baseline="0" dirty="0">
                <a:solidFill>
                  <a:schemeClr val="bg1">
                    <a:lumMod val="75000"/>
                  </a:schemeClr>
                </a:solidFill>
                <a:latin typeface="Trebuchet MS" pitchFamily="34" charset="0"/>
              </a:endParaRPr>
            </a:p>
            <a:p>
              <a:pPr algn="ctr"/>
              <a:r>
                <a:rPr lang="en-US" sz="2400" b="1" baseline="0" dirty="0">
                  <a:solidFill>
                    <a:srgbClr val="FFC000"/>
                  </a:solidFill>
                  <a:latin typeface="Trebuchet MS" pitchFamily="34" charset="0"/>
                </a:rPr>
                <a:t>How to add Text</a:t>
              </a:r>
            </a:p>
            <a:p>
              <a:pPr marL="2449116" lvl="2" indent="0" algn="l" defTabSz="85725"/>
              <a:r>
                <a:rPr lang="en-US" sz="18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138756" lvl="2" indent="0" algn="l" defTabSz="85725"/>
              <a:endParaRPr lang="en-US" sz="1800" b="0" baseline="0" dirty="0">
                <a:solidFill>
                  <a:schemeClr val="bg1">
                    <a:lumMod val="75000"/>
                  </a:schemeClr>
                </a:solidFill>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lang="en-US" sz="1800" b="0" baseline="0" dirty="0">
                  <a:solidFill>
                    <a:schemeClr val="bg1">
                      <a:lumMod val="75000"/>
                    </a:schemeClr>
                  </a:solidFill>
                  <a:latin typeface="Trebuchet MS" pitchFamily="34" charset="0"/>
                </a:rPr>
                <a:t> </a:t>
              </a:r>
              <a:r>
                <a:rPr kumimoji="0" lang="en-US" sz="24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1800" b="0" baseline="0" dirty="0">
                <a:solidFill>
                  <a:schemeClr val="bg1">
                    <a:lumMod val="75000"/>
                  </a:schemeClr>
                </a:solidFill>
                <a:latin typeface="Trebuchet MS" pitchFamily="34" charset="0"/>
              </a:endParaRPr>
            </a:p>
            <a:p>
              <a:pPr marL="1138756" lvl="2" indent="0" algn="l" defTabSz="85725"/>
              <a:endParaRPr lang="en-US" sz="1800" b="0" baseline="0" dirty="0">
                <a:solidFill>
                  <a:schemeClr val="bg1">
                    <a:lumMod val="75000"/>
                  </a:schemeClr>
                </a:solidFill>
                <a:latin typeface="Trebuchet MS" pitchFamily="34" charset="0"/>
              </a:endParaRPr>
            </a:p>
            <a:p>
              <a:pPr algn="ctr"/>
              <a:r>
                <a:rPr lang="en-US" sz="2400" b="1" baseline="0" dirty="0">
                  <a:solidFill>
                    <a:srgbClr val="FFC000"/>
                  </a:solidFill>
                  <a:latin typeface="Trebuchet MS" pitchFamily="34" charset="0"/>
                </a:rPr>
                <a:t>How to add Tables</a:t>
              </a:r>
            </a:p>
            <a:p>
              <a:pPr marL="1297781" lvl="1" indent="0" algn="l" defTabSz="85725"/>
              <a:r>
                <a:rPr lang="en-US" sz="1800" b="0" baseline="0" dirty="0">
                  <a:solidFill>
                    <a:schemeClr val="bg1">
                      <a:lumMod val="75000"/>
                    </a:schemeClr>
                  </a:solidFill>
                  <a:latin typeface="Trebuchet MS" pitchFamily="34" charset="0"/>
                </a:rPr>
                <a:t>To add a table from scratch go to the INSERT menu and </a:t>
              </a:r>
              <a:br>
                <a:rPr lang="en-US" sz="1800" b="0" baseline="0" dirty="0">
                  <a:solidFill>
                    <a:schemeClr val="bg1">
                      <a:lumMod val="75000"/>
                    </a:schemeClr>
                  </a:solidFill>
                  <a:latin typeface="Trebuchet MS" pitchFamily="34" charset="0"/>
                </a:rPr>
              </a:br>
              <a:r>
                <a:rPr lang="en-US" sz="1800" b="0" baseline="0" dirty="0">
                  <a:solidFill>
                    <a:schemeClr val="bg1">
                      <a:lumMod val="75000"/>
                    </a:schemeClr>
                  </a:solidFill>
                  <a:latin typeface="Trebuchet MS" pitchFamily="34" charset="0"/>
                </a:rPr>
                <a:t>click on TABLE. A drop-down box will help you select rows and columns. </a:t>
              </a:r>
            </a:p>
            <a:p>
              <a:pPr marL="0" lvl="0" indent="0" algn="l" defTabSz="85725"/>
              <a:r>
                <a:rPr lang="en-US" sz="18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85725"/>
              <a:endParaRPr lang="en-US" sz="1800" b="0" baseline="0" dirty="0">
                <a:solidFill>
                  <a:schemeClr val="bg1">
                    <a:lumMod val="75000"/>
                  </a:schemeClr>
                </a:solidFill>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857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13875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857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85725" rtl="0" eaLnBrk="1" fontAlgn="auto" latinLnBrk="0" hangingPunct="1">
                <a:lnSpc>
                  <a:spcPct val="100000"/>
                </a:lnSpc>
                <a:spcBef>
                  <a:spcPts val="0"/>
                </a:spcBef>
                <a:spcAft>
                  <a:spcPts val="0"/>
                </a:spcAft>
                <a:buClrTx/>
                <a:buSzTx/>
                <a:buFontTx/>
                <a:buNone/>
                <a:tabLst/>
                <a:defRPr/>
              </a:pPr>
              <a:endParaRPr lang="en-US" sz="1800" b="0" baseline="0" dirty="0">
                <a:solidFill>
                  <a:schemeClr val="bg1">
                    <a:lumMod val="75000"/>
                  </a:schemeClr>
                </a:solidFill>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85725"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4039"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4040"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417724"/>
              </a:xfrm>
              <a:prstGeom prst="rect">
                <a:avLst/>
              </a:prstGeom>
              <a:noFill/>
              <a:ln>
                <a:noFill/>
              </a:ln>
            </p:spPr>
            <p:txBody>
              <a:bodyPr wrap="square" rtlCol="0">
                <a:spAutoFit/>
              </a:bodyPr>
              <a:lstStyle/>
              <a:p>
                <a:r>
                  <a:rPr lang="en-US" sz="1800" dirty="0">
                    <a:solidFill>
                      <a:schemeClr val="tx2"/>
                    </a:solidFill>
                    <a:latin typeface="Trebuchet MS" pitchFamily="34" charset="0"/>
                  </a:rPr>
                  <a:t>Student</a:t>
                </a:r>
                <a:r>
                  <a:rPr lang="en-US" sz="1800" baseline="0" dirty="0">
                    <a:solidFill>
                      <a:schemeClr val="tx2"/>
                    </a:solidFill>
                    <a:latin typeface="Trebuchet MS" pitchFamily="34" charset="0"/>
                  </a:rPr>
                  <a:t> discounts are available on our </a:t>
                </a:r>
                <a:r>
                  <a:rPr lang="en-US" sz="1800" baseline="0" dirty="0" err="1">
                    <a:solidFill>
                      <a:schemeClr val="tx2"/>
                    </a:solidFill>
                    <a:latin typeface="Trebuchet MS" pitchFamily="34" charset="0"/>
                  </a:rPr>
                  <a:t>Facebook</a:t>
                </a:r>
                <a:r>
                  <a:rPr lang="en-US" sz="1800" baseline="0" dirty="0">
                    <a:solidFill>
                      <a:schemeClr val="tx2"/>
                    </a:solidFill>
                    <a:latin typeface="Trebuchet MS" pitchFamily="34" charset="0"/>
                  </a:rPr>
                  <a:t> page.</a:t>
                </a:r>
                <a:br>
                  <a:rPr lang="en-US" sz="1800" baseline="0" dirty="0">
                    <a:solidFill>
                      <a:schemeClr val="tx2"/>
                    </a:solidFill>
                    <a:latin typeface="Trebuchet MS" pitchFamily="34" charset="0"/>
                  </a:rPr>
                </a:br>
                <a:r>
                  <a:rPr lang="en-US" sz="1800" baseline="0" dirty="0">
                    <a:solidFill>
                      <a:schemeClr val="tx2"/>
                    </a:solidFill>
                    <a:latin typeface="Trebuchet MS" pitchFamily="34" charset="0"/>
                  </a:rPr>
                  <a:t>Go to </a:t>
                </a:r>
                <a:r>
                  <a:rPr lang="en-US" sz="1800" u="sng" baseline="0" dirty="0">
                    <a:solidFill>
                      <a:schemeClr val="tx2"/>
                    </a:solidFill>
                    <a:latin typeface="Trebuchet MS" pitchFamily="34" charset="0"/>
                  </a:rPr>
                  <a:t>PosterPresentations.com</a:t>
                </a:r>
                <a:r>
                  <a:rPr lang="en-US" sz="1800" baseline="0" dirty="0">
                    <a:solidFill>
                      <a:schemeClr val="tx2"/>
                    </a:solidFill>
                    <a:latin typeface="Trebuchet MS" pitchFamily="34" charset="0"/>
                  </a:rPr>
                  <a:t> and click on the FB icon. </a:t>
                </a:r>
                <a:endParaRPr lang="en-US" sz="1800" dirty="0">
                  <a:solidFill>
                    <a:schemeClr val="tx2"/>
                  </a:solidFill>
                  <a:latin typeface="Trebuchet MS" pitchFamily="34" charset="0"/>
                </a:endParaRPr>
              </a:p>
            </p:txBody>
          </p:sp>
        </p:grpSp>
      </p:grpSp>
      <p:grpSp>
        <p:nvGrpSpPr>
          <p:cNvPr id="53" name="Group 52"/>
          <p:cNvGrpSpPr/>
          <p:nvPr userDrawn="1"/>
        </p:nvGrpSpPr>
        <p:grpSpPr>
          <a:xfrm>
            <a:off x="-8418892" y="-1"/>
            <a:ext cx="8264149" cy="438912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138756" rtl="0" eaLnBrk="1" fontAlgn="auto" latinLnBrk="0" hangingPunct="1">
                <a:lnSpc>
                  <a:spcPct val="100000"/>
                </a:lnSpc>
                <a:spcBef>
                  <a:spcPts val="0"/>
                </a:spcBef>
                <a:spcAft>
                  <a:spcPts val="0"/>
                </a:spcAft>
                <a:buClrTx/>
                <a:buSzTx/>
                <a:buFontTx/>
                <a:buNone/>
                <a:tabLst/>
                <a:defRPr/>
              </a:pPr>
              <a:r>
                <a:rPr lang="en-US" sz="2400" b="1" spc="0" dirty="0">
                  <a:solidFill>
                    <a:srgbClr val="FF0000"/>
                  </a:solidFill>
                  <a:latin typeface="Trebuchet MS" pitchFamily="34" charset="0"/>
                </a:rPr>
                <a:t>(—THIS SIDEBAR DOES NOT PRINT—)</a:t>
              </a:r>
              <a:endParaRPr lang="en-US" sz="2400" b="1" spc="450" dirty="0">
                <a:solidFill>
                  <a:schemeClr val="bg1"/>
                </a:solidFill>
                <a:latin typeface="Trebuchet MS" pitchFamily="34" charset="0"/>
              </a:endParaRPr>
            </a:p>
            <a:p>
              <a:pPr algn="ctr"/>
              <a:r>
                <a:rPr lang="en-US" sz="3000" b="1" spc="450" dirty="0">
                  <a:solidFill>
                    <a:schemeClr val="bg1"/>
                  </a:solidFill>
                  <a:latin typeface="Trebuchet MS" pitchFamily="34" charset="0"/>
                </a:rPr>
                <a:t>DESIGN</a:t>
              </a:r>
              <a:r>
                <a:rPr lang="en-US" sz="3000" b="1" spc="450" baseline="0" dirty="0">
                  <a:solidFill>
                    <a:schemeClr val="bg1"/>
                  </a:solidFill>
                  <a:latin typeface="Trebuchet MS" pitchFamily="34" charset="0"/>
                </a:rPr>
                <a:t> </a:t>
              </a:r>
              <a:r>
                <a:rPr lang="en-US" sz="3000" b="1" spc="450" dirty="0">
                  <a:solidFill>
                    <a:schemeClr val="bg1"/>
                  </a:solidFill>
                  <a:latin typeface="Trebuchet MS" pitchFamily="34" charset="0"/>
                </a:rPr>
                <a:t>GUIDE</a:t>
              </a:r>
            </a:p>
            <a:p>
              <a:pPr algn="ctr"/>
              <a:endParaRPr lang="en-US" sz="2100" b="1" dirty="0">
                <a:latin typeface="Trebuchet MS" pitchFamily="34" charset="0"/>
              </a:endParaRPr>
            </a:p>
            <a:p>
              <a:pPr defTabSz="2824229"/>
              <a:r>
                <a:rPr lang="en-US" sz="2100" i="0" dirty="0">
                  <a:latin typeface="Trebuchet MS" pitchFamily="34" charset="0"/>
                </a:rPr>
                <a:t>This PowerPoint</a:t>
              </a:r>
              <a:r>
                <a:rPr lang="en-US" sz="2100" i="0" baseline="0" dirty="0">
                  <a:latin typeface="Trebuchet MS" pitchFamily="34" charset="0"/>
                </a:rPr>
                <a:t> </a:t>
              </a:r>
              <a:r>
                <a:rPr lang="en-US" sz="2100" i="0" dirty="0">
                  <a:latin typeface="Trebuchet MS" pitchFamily="34" charset="0"/>
                </a:rPr>
                <a:t>2007 template produces</a:t>
              </a:r>
              <a:r>
                <a:rPr lang="en-US" sz="2100" i="0" baseline="0" dirty="0">
                  <a:latin typeface="Trebuchet MS" pitchFamily="34" charset="0"/>
                </a:rPr>
                <a:t> </a:t>
              </a:r>
              <a:r>
                <a:rPr lang="en-US" sz="2100" i="0" dirty="0">
                  <a:latin typeface="Trebuchet MS" pitchFamily="34" charset="0"/>
                </a:rPr>
                <a:t>a 36”x48” presentation poster. </a:t>
              </a:r>
              <a:r>
                <a:rPr lang="en-US" sz="2100" dirty="0">
                  <a:latin typeface="Trebuchet MS" pitchFamily="34" charset="0"/>
                </a:rPr>
                <a:t>You</a:t>
              </a:r>
              <a:r>
                <a:rPr lang="en-US" sz="2100" baseline="0" dirty="0">
                  <a:latin typeface="Trebuchet MS" pitchFamily="34" charset="0"/>
                </a:rPr>
                <a:t> can u</a:t>
              </a:r>
              <a:r>
                <a:rPr lang="en-US" sz="2100" dirty="0">
                  <a:latin typeface="Trebuchet MS" pitchFamily="34" charset="0"/>
                </a:rPr>
                <a:t>se</a:t>
              </a:r>
              <a:r>
                <a:rPr lang="en-US" sz="2100" baseline="0" dirty="0">
                  <a:latin typeface="Trebuchet MS" pitchFamily="34" charset="0"/>
                </a:rPr>
                <a:t> it to create your research poster and </a:t>
              </a:r>
              <a:r>
                <a:rPr lang="en-US" sz="2100" dirty="0">
                  <a:latin typeface="Trebuchet MS" pitchFamily="34" charset="0"/>
                </a:rPr>
                <a:t>save valuable time placing titles, subtitles,</a:t>
              </a:r>
              <a:r>
                <a:rPr lang="en-US" sz="2100" baseline="0" dirty="0">
                  <a:latin typeface="Trebuchet MS" pitchFamily="34" charset="0"/>
                </a:rPr>
                <a:t> text, and graphics</a:t>
              </a:r>
              <a:r>
                <a:rPr lang="en-US" sz="2100" dirty="0">
                  <a:latin typeface="Trebuchet MS" pitchFamily="34" charset="0"/>
                </a:rPr>
                <a:t>. </a:t>
              </a:r>
            </a:p>
            <a:p>
              <a:pPr defTabSz="2824229"/>
              <a:endParaRPr lang="en-US" sz="2100" dirty="0">
                <a:latin typeface="Trebuchet MS" pitchFamily="34" charset="0"/>
              </a:endParaRPr>
            </a:p>
            <a:p>
              <a:pPr defTabSz="3291914"/>
              <a:r>
                <a:rPr lang="en-US" sz="2100" dirty="0">
                  <a:latin typeface="Trebuchet MS" pitchFamily="34" charset="0"/>
                </a:rPr>
                <a:t>We provide a series of online tutorials that will guide you through the poster design process and answer your poster production questions. To view our template tutorials, go online to </a:t>
              </a:r>
              <a:r>
                <a:rPr lang="en-US" sz="2100" b="1" dirty="0">
                  <a:solidFill>
                    <a:srgbClr val="FFC000"/>
                  </a:solidFill>
                  <a:latin typeface="Trebuchet MS" pitchFamily="34" charset="0"/>
                </a:rPr>
                <a:t>PosterPresentations.com</a:t>
              </a:r>
              <a:r>
                <a:rPr lang="en-US" sz="2100" b="1" dirty="0">
                  <a:solidFill>
                    <a:schemeClr val="bg1"/>
                  </a:solidFill>
                  <a:latin typeface="Trebuchet MS" pitchFamily="34" charset="0"/>
                </a:rPr>
                <a:t> </a:t>
              </a:r>
              <a:r>
                <a:rPr lang="en-US" sz="2100" dirty="0">
                  <a:solidFill>
                    <a:schemeClr val="bg1"/>
                  </a:solidFill>
                  <a:latin typeface="Trebuchet MS" pitchFamily="34" charset="0"/>
                </a:rPr>
                <a:t>and click on HELP DESK.</a:t>
              </a:r>
            </a:p>
            <a:p>
              <a:pPr defTabSz="3291914"/>
              <a:endParaRPr lang="en-US" sz="2100" dirty="0">
                <a:latin typeface="Trebuchet MS" pitchFamily="34" charset="0"/>
              </a:endParaRPr>
            </a:p>
            <a:p>
              <a:pPr defTabSz="3291914"/>
              <a:r>
                <a:rPr lang="en-US" sz="2100" dirty="0">
                  <a:solidFill>
                    <a:schemeClr val="bg1"/>
                  </a:solidFill>
                  <a:latin typeface="Trebuchet MS" pitchFamily="34" charset="0"/>
                </a:rPr>
                <a:t>When</a:t>
              </a:r>
              <a:r>
                <a:rPr lang="en-US" sz="2100" baseline="0" dirty="0">
                  <a:solidFill>
                    <a:schemeClr val="bg1"/>
                  </a:solidFill>
                  <a:latin typeface="Trebuchet MS" pitchFamily="34" charset="0"/>
                </a:rPr>
                <a:t> you are ready to print your poster</a:t>
              </a:r>
              <a:r>
                <a:rPr lang="en-US" sz="2100" dirty="0">
                  <a:solidFill>
                    <a:schemeClr val="bg1"/>
                  </a:solidFill>
                  <a:latin typeface="Trebuchet MS" pitchFamily="34" charset="0"/>
                </a:rPr>
                <a:t>,</a:t>
              </a:r>
              <a:r>
                <a:rPr lang="en-US" sz="2100" baseline="0" dirty="0">
                  <a:solidFill>
                    <a:schemeClr val="bg1"/>
                  </a:solidFill>
                  <a:latin typeface="Trebuchet MS" pitchFamily="34" charset="0"/>
                </a:rPr>
                <a:t> go online to </a:t>
              </a:r>
              <a:r>
                <a:rPr lang="en-US" sz="2100" b="0" dirty="0">
                  <a:solidFill>
                    <a:schemeClr val="bg1"/>
                  </a:solidFill>
                  <a:latin typeface="Trebuchet MS" pitchFamily="34" charset="0"/>
                </a:rPr>
                <a:t>PosterPresentations.com</a:t>
              </a:r>
              <a:br>
                <a:rPr lang="en-US" sz="2100" dirty="0">
                  <a:solidFill>
                    <a:schemeClr val="bg1"/>
                  </a:solidFill>
                  <a:latin typeface="Trebuchet MS" pitchFamily="34" charset="0"/>
                </a:rPr>
              </a:br>
              <a:endParaRPr lang="en-US" sz="2100" dirty="0">
                <a:solidFill>
                  <a:schemeClr val="bg1"/>
                </a:solidFill>
                <a:latin typeface="Trebuchet MS" pitchFamily="34" charset="0"/>
              </a:endParaRPr>
            </a:p>
            <a:p>
              <a:pPr algn="l" defTabSz="2824229"/>
              <a:r>
                <a:rPr lang="en-US" sz="2100" b="0" dirty="0">
                  <a:solidFill>
                    <a:schemeClr val="bg1"/>
                  </a:solidFill>
                  <a:latin typeface="Trebuchet MS" pitchFamily="34" charset="0"/>
                </a:rPr>
                <a:t>Need</a:t>
              </a:r>
              <a:r>
                <a:rPr lang="en-US" sz="2100" b="0" baseline="0" dirty="0">
                  <a:solidFill>
                    <a:schemeClr val="bg1"/>
                  </a:solidFill>
                  <a:latin typeface="Trebuchet MS" pitchFamily="34" charset="0"/>
                </a:rPr>
                <a:t> assistance? Call us at </a:t>
              </a:r>
              <a:r>
                <a:rPr lang="en-US" sz="2100" b="0" dirty="0">
                  <a:solidFill>
                    <a:srgbClr val="FFC000"/>
                  </a:solidFill>
                  <a:latin typeface="Trebuchet MS" pitchFamily="34" charset="0"/>
                </a:rPr>
                <a:t>1.510.649.3001</a:t>
              </a:r>
            </a:p>
            <a:p>
              <a:pPr algn="l" defTabSz="2824229"/>
              <a:endParaRPr lang="en-US" sz="2700" b="1" dirty="0">
                <a:solidFill>
                  <a:srgbClr val="FFFF00"/>
                </a:solidFill>
                <a:latin typeface="Trebuchet MS" pitchFamily="34" charset="0"/>
              </a:endParaRPr>
            </a:p>
            <a:p>
              <a:pPr algn="ctr"/>
              <a:endParaRPr lang="en-US" sz="1800" b="1" dirty="0">
                <a:solidFill>
                  <a:schemeClr val="bg1"/>
                </a:solidFill>
                <a:latin typeface="Trebuchet MS" pitchFamily="34" charset="0"/>
              </a:endParaRPr>
            </a:p>
            <a:p>
              <a:pPr algn="ctr"/>
              <a:r>
                <a:rPr lang="en-US" sz="3000" b="1" spc="450" dirty="0">
                  <a:solidFill>
                    <a:schemeClr val="bg1"/>
                  </a:solidFill>
                  <a:latin typeface="Trebuchet MS" pitchFamily="34" charset="0"/>
                </a:rPr>
                <a:t>QUICK START</a:t>
              </a:r>
            </a:p>
            <a:p>
              <a:pPr algn="ctr"/>
              <a:endParaRPr lang="en-US" sz="2400" b="1" baseline="0" dirty="0">
                <a:solidFill>
                  <a:schemeClr val="bg1"/>
                </a:solidFill>
                <a:latin typeface="Trebuchet MS" pitchFamily="34" charset="0"/>
              </a:endParaRPr>
            </a:p>
            <a:p>
              <a:pPr algn="ctr"/>
              <a:r>
                <a:rPr lang="en-US" sz="2400" b="1" baseline="0" dirty="0">
                  <a:solidFill>
                    <a:srgbClr val="FFC000"/>
                  </a:solidFill>
                  <a:latin typeface="Trebuchet MS" pitchFamily="34" charset="0"/>
                </a:rPr>
                <a:t>Zoom in and out</a:t>
              </a:r>
            </a:p>
            <a:p>
              <a:pPr marL="1419225" indent="-1419225" algn="l" defTabSz="638175"/>
              <a:r>
                <a:rPr lang="en-US" sz="1800" b="0" baseline="0" dirty="0">
                  <a:solidFill>
                    <a:schemeClr val="bg1"/>
                  </a:solidFill>
                  <a:latin typeface="Trebuchet MS" pitchFamily="34" charset="0"/>
                </a:rPr>
                <a:t>	</a:t>
              </a:r>
              <a:r>
                <a:rPr lang="en-US" sz="1800" b="0" baseline="0" dirty="0">
                  <a:solidFill>
                    <a:schemeClr val="bg1">
                      <a:lumMod val="75000"/>
                    </a:schemeClr>
                  </a:solidFill>
                  <a:latin typeface="Trebuchet MS" pitchFamily="34" charset="0"/>
                </a:rPr>
                <a:t>As you work on your poster zoom in and out to the level that is more comfortable to you. </a:t>
              </a:r>
            </a:p>
            <a:p>
              <a:pPr marL="1419225" indent="-1419225" algn="l" defTabSz="638175"/>
              <a:r>
                <a:rPr lang="en-US" sz="1800" b="1" baseline="0" dirty="0">
                  <a:solidFill>
                    <a:schemeClr val="bg1">
                      <a:lumMod val="75000"/>
                    </a:schemeClr>
                  </a:solidFill>
                  <a:latin typeface="Trebuchet MS" pitchFamily="34" charset="0"/>
                </a:rPr>
                <a:t>	</a:t>
              </a:r>
              <a:r>
                <a:rPr lang="en-US" sz="1800" b="0" baseline="0" dirty="0">
                  <a:solidFill>
                    <a:schemeClr val="bg1">
                      <a:lumMod val="75000"/>
                    </a:schemeClr>
                  </a:solidFill>
                  <a:latin typeface="Trebuchet MS" pitchFamily="34" charset="0"/>
                </a:rPr>
                <a:t>Go to VIEW &gt; ZOOM.</a:t>
              </a:r>
            </a:p>
            <a:p>
              <a:pPr algn="l"/>
              <a:endParaRPr lang="en-US" sz="2100" b="0" baseline="0" dirty="0">
                <a:solidFill>
                  <a:schemeClr val="bg1"/>
                </a:solidFill>
                <a:latin typeface="Trebuchet MS" pitchFamily="34" charset="0"/>
              </a:endParaRPr>
            </a:p>
            <a:p>
              <a:pPr algn="ctr"/>
              <a:r>
                <a:rPr lang="en-US" sz="2400" b="1" baseline="0" dirty="0">
                  <a:solidFill>
                    <a:srgbClr val="FFC000"/>
                  </a:solidFill>
                  <a:latin typeface="Trebuchet MS" pitchFamily="34" charset="0"/>
                </a:rPr>
                <a:t>Title, Authors, and Affiliations</a:t>
              </a:r>
            </a:p>
            <a:p>
              <a:pPr algn="l"/>
              <a:r>
                <a:rPr lang="en-US" sz="1800" b="0" baseline="0" dirty="0">
                  <a:solidFill>
                    <a:schemeClr val="bg1">
                      <a:lumMod val="75000"/>
                    </a:schemeClr>
                  </a:solidFill>
                  <a:latin typeface="Trebuchet MS" pitchFamily="34" charset="0"/>
                </a:rPr>
                <a:t>Start designing your poster by adding the title, the names of the authors, and the affiliated institutions. </a:t>
              </a:r>
              <a:r>
                <a:rPr lang="en-US" sz="18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1800" b="0" spc="0" baseline="0" dirty="0">
                <a:solidFill>
                  <a:schemeClr val="bg1">
                    <a:lumMod val="75000"/>
                  </a:schemeClr>
                </a:solidFill>
                <a:latin typeface="Trebuchet MS" pitchFamily="34" charset="0"/>
              </a:endParaRPr>
            </a:p>
            <a:p>
              <a:pPr algn="l"/>
              <a:r>
                <a:rPr lang="en-US" sz="1800" b="1" spc="225" baseline="0" dirty="0">
                  <a:solidFill>
                    <a:srgbClr val="FFC000"/>
                  </a:solidFill>
                  <a:latin typeface="Trebuchet MS" pitchFamily="34" charset="0"/>
                </a:rPr>
                <a:t>TIP</a:t>
              </a:r>
              <a:r>
                <a:rPr lang="en-US" sz="1800" b="1" baseline="0" dirty="0">
                  <a:solidFill>
                    <a:srgbClr val="FFC000"/>
                  </a:solidFill>
                  <a:latin typeface="Trebuchet MS" pitchFamily="34" charset="0"/>
                </a:rPr>
                <a:t>: </a:t>
              </a:r>
              <a:r>
                <a:rPr lang="en-US" sz="1800" b="0" baseline="0" dirty="0">
                  <a:solidFill>
                    <a:schemeClr val="bg1">
                      <a:lumMod val="75000"/>
                    </a:schemeClr>
                  </a:solidFill>
                  <a:latin typeface="Trebuchet MS" pitchFamily="34" charset="0"/>
                </a:rPr>
                <a:t>The font size of your title should be bigger than your name(s) and institution name(s).</a:t>
              </a:r>
            </a:p>
            <a:p>
              <a:pPr algn="l"/>
              <a:br>
                <a:rPr lang="en-US" sz="2100" b="1" baseline="0" dirty="0">
                  <a:solidFill>
                    <a:schemeClr val="bg1"/>
                  </a:solidFill>
                  <a:latin typeface="Trebuchet MS" pitchFamily="34" charset="0"/>
                </a:rPr>
              </a:br>
              <a:endParaRPr lang="en-US" sz="2100" b="1" dirty="0">
                <a:solidFill>
                  <a:schemeClr val="bg1"/>
                </a:solidFill>
                <a:latin typeface="Trebuchet MS" pitchFamily="34" charset="0"/>
              </a:endParaRPr>
            </a:p>
            <a:p>
              <a:pPr algn="ctr"/>
              <a:endParaRPr lang="en-US" sz="2100" b="1" dirty="0">
                <a:solidFill>
                  <a:srgbClr val="FFC000"/>
                </a:solidFill>
                <a:latin typeface="Trebuchet MS" pitchFamily="34" charset="0"/>
              </a:endParaRPr>
            </a:p>
            <a:p>
              <a:pPr algn="ctr"/>
              <a:endParaRPr lang="en-US" sz="2100" b="1" dirty="0">
                <a:solidFill>
                  <a:srgbClr val="FFC000"/>
                </a:solidFill>
                <a:latin typeface="Trebuchet MS" pitchFamily="34" charset="0"/>
              </a:endParaRPr>
            </a:p>
            <a:p>
              <a:pPr algn="ctr"/>
              <a:r>
                <a:rPr lang="en-US" sz="2400" b="1" dirty="0">
                  <a:solidFill>
                    <a:srgbClr val="FFC000"/>
                  </a:solidFill>
                  <a:latin typeface="Trebuchet MS" pitchFamily="34" charset="0"/>
                </a:rPr>
                <a:t>Adding Logos</a:t>
              </a:r>
              <a:r>
                <a:rPr lang="en-US" sz="2400" b="1" baseline="0" dirty="0">
                  <a:solidFill>
                    <a:srgbClr val="FFC000"/>
                  </a:solidFill>
                  <a:latin typeface="Trebuchet MS" pitchFamily="34" charset="0"/>
                </a:rPr>
                <a:t> / Seals</a:t>
              </a:r>
            </a:p>
            <a:p>
              <a:pPr algn="l"/>
              <a:r>
                <a:rPr lang="en-US" sz="18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800" b="0" spc="225" baseline="0" dirty="0">
                <a:solidFill>
                  <a:schemeClr val="bg1">
                    <a:lumMod val="75000"/>
                  </a:schemeClr>
                </a:solidFill>
                <a:latin typeface="Trebuchet MS" pitchFamily="34" charset="0"/>
              </a:endParaRPr>
            </a:p>
            <a:p>
              <a:pPr algn="l"/>
              <a:r>
                <a:rPr lang="en-US" sz="1800" b="1" spc="225" baseline="0" dirty="0">
                  <a:solidFill>
                    <a:srgbClr val="FFC000"/>
                  </a:solidFill>
                  <a:latin typeface="Trebuchet MS" pitchFamily="34" charset="0"/>
                </a:rPr>
                <a:t>TIP:</a:t>
              </a:r>
              <a:r>
                <a:rPr lang="en-US" sz="1800" b="1" spc="0" baseline="0" dirty="0">
                  <a:solidFill>
                    <a:srgbClr val="FFC000"/>
                  </a:solidFill>
                  <a:latin typeface="Trebuchet MS" pitchFamily="34" charset="0"/>
                </a:rPr>
                <a:t> </a:t>
              </a:r>
              <a:r>
                <a:rPr lang="en-US" sz="1800" b="0" baseline="0" dirty="0">
                  <a:solidFill>
                    <a:schemeClr val="bg1">
                      <a:lumMod val="75000"/>
                    </a:schemeClr>
                  </a:solidFill>
                  <a:latin typeface="Trebuchet MS" pitchFamily="34" charset="0"/>
                </a:rPr>
                <a:t>See if your school’s logo is available on our free poster templates page.</a:t>
              </a:r>
            </a:p>
            <a:p>
              <a:pPr algn="l"/>
              <a:endParaRPr lang="en-US" sz="1800" b="0" baseline="0" dirty="0">
                <a:latin typeface="Trebuchet MS" pitchFamily="34" charset="0"/>
              </a:endParaRPr>
            </a:p>
            <a:p>
              <a:pPr algn="ctr"/>
              <a:r>
                <a:rPr lang="en-US" sz="2400" b="1" baseline="0" dirty="0">
                  <a:solidFill>
                    <a:srgbClr val="FFC000"/>
                  </a:solidFill>
                  <a:latin typeface="Trebuchet MS" pitchFamily="34" charset="0"/>
                </a:rPr>
                <a:t>Photographs / Graphics</a:t>
              </a:r>
            </a:p>
            <a:p>
              <a:pPr algn="l" defTabSz="733425"/>
              <a:r>
                <a:rPr lang="en-US" sz="18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800" b="0" spc="0" baseline="0" dirty="0">
                  <a:solidFill>
                    <a:schemeClr val="bg1">
                      <a:lumMod val="75000"/>
                    </a:schemeClr>
                  </a:solidFill>
                  <a:latin typeface="Trebuchet MS" pitchFamily="34" charset="0"/>
                </a:rPr>
                <a:t>disproportionally.</a:t>
              </a:r>
            </a:p>
            <a:p>
              <a:pPr algn="l" defTabSz="733425"/>
              <a:endParaRPr lang="en-US" sz="1800" b="0" baseline="0" dirty="0">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r>
                <a:rPr lang="en-US" sz="2400" b="1" baseline="0" dirty="0">
                  <a:solidFill>
                    <a:srgbClr val="FFC000"/>
                  </a:solidFill>
                  <a:latin typeface="Trebuchet MS" pitchFamily="34" charset="0"/>
                </a:rPr>
                <a:t>Image Quality Check</a:t>
              </a:r>
            </a:p>
            <a:p>
              <a:pPr lvl="0" algn="l" defTabSz="733425"/>
              <a:r>
                <a:rPr lang="en-US" sz="1800" b="0" baseline="0" dirty="0">
                  <a:solidFill>
                    <a:schemeClr val="bg1">
                      <a:lumMod val="75000"/>
                    </a:schemeClr>
                  </a:solidFill>
                  <a:latin typeface="Trebuchet MS" pitchFamily="34" charset="0"/>
                </a:rPr>
                <a:t>Zoom in and look at your images at 100% magnification. If they look good they will print well. </a:t>
              </a:r>
              <a:endParaRPr lang="en-US" sz="2100" b="0" dirty="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058884"/>
              <a:chOff x="-4470427" y="11016658"/>
              <a:chExt cx="3470785" cy="945939"/>
            </a:xfrm>
          </p:grpSpPr>
          <p:grpSp>
            <p:nvGrpSpPr>
              <p:cNvPr id="64" name="Group 63"/>
              <p:cNvGrpSpPr/>
              <p:nvPr userDrawn="1"/>
            </p:nvGrpSpPr>
            <p:grpSpPr>
              <a:xfrm>
                <a:off x="-2783495" y="11060886"/>
                <a:ext cx="624431" cy="822832"/>
                <a:chOff x="-3958697" y="11117435"/>
                <a:chExt cx="779338" cy="1179113"/>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182370"/>
                </a:xfrm>
                <a:prstGeom prst="rect">
                  <a:avLst/>
                </a:prstGeom>
                <a:solidFill>
                  <a:schemeClr val="accent1"/>
                </a:solidFill>
                <a:ln>
                  <a:noFill/>
                </a:ln>
              </p:spPr>
              <p:txBody>
                <a:bodyPr wrap="square" lIns="91440" tIns="91440" rIns="91440" bIns="91440" rtlCol="0">
                  <a:spAutoFit/>
                </a:bodyPr>
                <a:lstStyle/>
                <a:p>
                  <a:pPr algn="ctr"/>
                  <a:r>
                    <a:rPr lang="en-US" sz="1200" b="1" dirty="0">
                      <a:solidFill>
                        <a:schemeClr val="tx1"/>
                      </a:solidFill>
                    </a:rPr>
                    <a:t>ORIGINAL</a:t>
                  </a:r>
                </a:p>
              </p:txBody>
            </p:sp>
          </p:grpSp>
          <p:grpSp>
            <p:nvGrpSpPr>
              <p:cNvPr id="65" name="Group 64"/>
              <p:cNvGrpSpPr/>
              <p:nvPr userDrawn="1"/>
            </p:nvGrpSpPr>
            <p:grpSpPr>
              <a:xfrm>
                <a:off x="-2033159" y="11060892"/>
                <a:ext cx="1033517" cy="829017"/>
                <a:chOff x="-2921738" y="11200127"/>
                <a:chExt cx="1420279" cy="1139250"/>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163959"/>
                </a:xfrm>
                <a:prstGeom prst="rect">
                  <a:avLst/>
                </a:prstGeom>
                <a:solidFill>
                  <a:srgbClr val="FF0000"/>
                </a:solidFill>
              </p:spPr>
              <p:txBody>
                <a:bodyPr wrap="square" lIns="457200" tIns="91440" rIns="457200" bIns="91440" rtlCol="0">
                  <a:spAutoFit/>
                </a:bodyPr>
                <a:lstStyle/>
                <a:p>
                  <a:pPr algn="ctr"/>
                  <a:r>
                    <a:rPr lang="en-US" sz="1050" b="1" dirty="0">
                      <a:solidFill>
                        <a:schemeClr val="bg1"/>
                      </a:solidFill>
                    </a:rPr>
                    <a:t>DISTORTED</a:t>
                  </a:r>
                  <a:endParaRPr lang="en-US" sz="525"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296952"/>
              </a:xfrm>
              <a:prstGeom prst="rect">
                <a:avLst/>
              </a:prstGeom>
              <a:noFill/>
            </p:spPr>
            <p:txBody>
              <a:bodyPr wrap="square" lIns="457200" tIns="457200" rIns="457200" bIns="0" rtlCol="0">
                <a:spAutoFit/>
              </a:bodyPr>
              <a:lstStyle/>
              <a:p>
                <a:pPr algn="ctr"/>
                <a:r>
                  <a:rPr lang="en-US" sz="1200" dirty="0">
                    <a:solidFill>
                      <a:schemeClr val="bg1"/>
                    </a:solidFill>
                  </a:rPr>
                  <a:t>Corner</a:t>
                </a:r>
                <a:r>
                  <a:rPr lang="en-US" sz="1200" baseline="0" dirty="0">
                    <a:solidFill>
                      <a:schemeClr val="bg1"/>
                    </a:solidFill>
                  </a:rPr>
                  <a:t> handles</a:t>
                </a:r>
                <a:endParaRPr lang="en-US" sz="1200" dirty="0">
                  <a:solidFill>
                    <a:schemeClr val="bg1"/>
                  </a:solidFill>
                </a:endParaRPr>
              </a:p>
            </p:txBody>
          </p:sp>
        </p:grpSp>
        <p:grpSp>
          <p:nvGrpSpPr>
            <p:cNvPr id="59" name="Group 58"/>
            <p:cNvGrpSpPr/>
            <p:nvPr userDrawn="1"/>
          </p:nvGrpSpPr>
          <p:grpSpPr>
            <a:xfrm>
              <a:off x="-10414184" y="27751412"/>
              <a:ext cx="9353791" cy="2453251"/>
              <a:chOff x="-4762089" y="12734137"/>
              <a:chExt cx="4310744"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4041"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4042"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07833"/>
                <a:ext cx="1117601" cy="170209"/>
              </a:xfrm>
              <a:prstGeom prst="rect">
                <a:avLst/>
              </a:prstGeom>
              <a:noFill/>
            </p:spPr>
            <p:txBody>
              <a:bodyPr wrap="square" lIns="91440" tIns="91440" rIns="91440" bIns="0" rtlCol="0">
                <a:spAutoFit/>
              </a:bodyPr>
              <a:lstStyle/>
              <a:p>
                <a:pPr algn="ctr"/>
                <a:r>
                  <a:rPr lang="en-US" sz="1200" dirty="0">
                    <a:solidFill>
                      <a:srgbClr val="92D050"/>
                    </a:solidFill>
                  </a:rPr>
                  <a:t>Good</a:t>
                </a:r>
                <a:r>
                  <a:rPr lang="en-US" sz="1200" baseline="0" dirty="0">
                    <a:solidFill>
                      <a:srgbClr val="92D050"/>
                    </a:solidFill>
                  </a:rPr>
                  <a:t> </a:t>
                </a:r>
                <a:r>
                  <a:rPr lang="en-US" sz="1200" baseline="0" dirty="0">
                    <a:solidFill>
                      <a:schemeClr val="bg1"/>
                    </a:solidFill>
                  </a:rPr>
                  <a:t>printing quality</a:t>
                </a:r>
                <a:endParaRPr lang="en-US" sz="1200" dirty="0">
                  <a:solidFill>
                    <a:schemeClr val="bg1"/>
                  </a:solidFill>
                </a:endParaRPr>
              </a:p>
            </p:txBody>
          </p:sp>
          <p:sp>
            <p:nvSpPr>
              <p:cNvPr id="63" name="TextBox 62"/>
              <p:cNvSpPr txBox="1"/>
              <p:nvPr userDrawn="1"/>
            </p:nvSpPr>
            <p:spPr>
              <a:xfrm rot="16200000">
                <a:off x="-1095250" y="13217360"/>
                <a:ext cx="1117601" cy="170209"/>
              </a:xfrm>
              <a:prstGeom prst="rect">
                <a:avLst/>
              </a:prstGeom>
              <a:noFill/>
            </p:spPr>
            <p:txBody>
              <a:bodyPr wrap="square" lIns="91440" tIns="91440" rIns="91440" bIns="0" rtlCol="0">
                <a:spAutoFit/>
              </a:bodyPr>
              <a:lstStyle/>
              <a:p>
                <a:pPr algn="ctr"/>
                <a:r>
                  <a:rPr lang="en-US" sz="1200" dirty="0">
                    <a:solidFill>
                      <a:srgbClr val="FF0000"/>
                    </a:solidFill>
                  </a:rPr>
                  <a:t>Bad </a:t>
                </a:r>
                <a:r>
                  <a:rPr lang="en-US" sz="1200" dirty="0">
                    <a:solidFill>
                      <a:schemeClr val="bg1"/>
                    </a:solidFill>
                  </a:rPr>
                  <a:t>printing quality</a:t>
                </a:r>
              </a:p>
            </p:txBody>
          </p:sp>
        </p:grpSp>
      </p:grpSp>
      <p:sp>
        <p:nvSpPr>
          <p:cNvPr id="35" name="Rounded Rectangle 34"/>
          <p:cNvSpPr/>
          <p:nvPr userDrawn="1"/>
        </p:nvSpPr>
        <p:spPr>
          <a:xfrm>
            <a:off x="592431" y="7189357"/>
            <a:ext cx="31627618" cy="356489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36" name="Rounded Rectangle 35"/>
          <p:cNvSpPr/>
          <p:nvPr userDrawn="1"/>
        </p:nvSpPr>
        <p:spPr>
          <a:xfrm>
            <a:off x="0" y="0"/>
            <a:ext cx="32918400" cy="64008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cxnSp>
        <p:nvCxnSpPr>
          <p:cNvPr id="40" name="Straight Connector 39"/>
          <p:cNvCxnSpPr/>
          <p:nvPr userDrawn="1"/>
        </p:nvCxnSpPr>
        <p:spPr>
          <a:xfrm>
            <a:off x="0" y="6400800"/>
            <a:ext cx="32918400" cy="0"/>
          </a:xfrm>
          <a:prstGeom prst="line">
            <a:avLst/>
          </a:prstGeom>
          <a:ln w="174625" cmpd="sng">
            <a:solidFill>
              <a:schemeClr val="accent6">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37" name="TextBox 36"/>
          <p:cNvSpPr txBox="1"/>
          <p:nvPr userDrawn="1"/>
        </p:nvSpPr>
        <p:spPr>
          <a:xfrm>
            <a:off x="33365406" y="41465956"/>
            <a:ext cx="5722183" cy="1075376"/>
          </a:xfrm>
          <a:prstGeom prst="rect">
            <a:avLst/>
          </a:prstGeom>
          <a:noFill/>
        </p:spPr>
        <p:txBody>
          <a:bodyPr wrap="square" lIns="48978" tIns="24488" rIns="48978" bIns="24488" rtlCol="0">
            <a:spAutoFit/>
          </a:bodyPr>
          <a:lstStyle/>
          <a:p>
            <a:pPr marL="301229" indent="-301229">
              <a:lnSpc>
                <a:spcPts val="1950"/>
              </a:lnSpc>
            </a:pPr>
            <a:r>
              <a:rPr lang="en-US" sz="2100" dirty="0">
                <a:solidFill>
                  <a:schemeClr val="bg1"/>
                </a:solidFill>
              </a:rPr>
              <a:t>©2015</a:t>
            </a:r>
            <a:r>
              <a:rPr lang="en-US" sz="2100" baseline="0" dirty="0">
                <a:solidFill>
                  <a:schemeClr val="bg1"/>
                </a:solidFill>
              </a:rPr>
              <a:t> </a:t>
            </a:r>
            <a:r>
              <a:rPr lang="en-US" sz="2100" dirty="0">
                <a:solidFill>
                  <a:schemeClr val="bg1"/>
                </a:solidFill>
              </a:rPr>
              <a:t>PosterPresentations.com</a:t>
            </a:r>
          </a:p>
          <a:p>
            <a:pPr marL="216694" indent="0">
              <a:lnSpc>
                <a:spcPts val="1950"/>
              </a:lnSpc>
            </a:pPr>
            <a:r>
              <a:rPr lang="en-US" sz="1800" dirty="0">
                <a:solidFill>
                  <a:schemeClr val="bg1"/>
                </a:solidFill>
              </a:rPr>
              <a:t>2117 Fourth Street ,</a:t>
            </a:r>
            <a:r>
              <a:rPr lang="en-US" sz="1800" baseline="0" dirty="0">
                <a:solidFill>
                  <a:schemeClr val="bg1"/>
                </a:solidFill>
              </a:rPr>
              <a:t> Unit C</a:t>
            </a:r>
          </a:p>
          <a:p>
            <a:pPr marL="216694" indent="0">
              <a:lnSpc>
                <a:spcPts val="1950"/>
              </a:lnSpc>
            </a:pPr>
            <a:r>
              <a:rPr lang="en-US" sz="1800" baseline="0" dirty="0">
                <a:solidFill>
                  <a:schemeClr val="bg1"/>
                </a:solidFill>
              </a:rPr>
              <a:t>Berkeley CA </a:t>
            </a:r>
            <a:r>
              <a:rPr lang="en-US" sz="1500" baseline="0" dirty="0">
                <a:solidFill>
                  <a:schemeClr val="bg1"/>
                </a:solidFill>
              </a:rPr>
              <a:t>94710</a:t>
            </a:r>
            <a:endParaRPr lang="en-US" sz="1800" baseline="0" dirty="0">
              <a:solidFill>
                <a:schemeClr val="bg1"/>
              </a:solidFill>
            </a:endParaRPr>
          </a:p>
          <a:p>
            <a:pPr marL="216694" indent="0">
              <a:lnSpc>
                <a:spcPts val="1950"/>
              </a:lnSpc>
            </a:pPr>
            <a:r>
              <a:rPr lang="en-US" sz="1800" b="1" baseline="0" dirty="0">
                <a:solidFill>
                  <a:srgbClr val="FFFF00"/>
                </a:solidFill>
              </a:rPr>
              <a:t>posterpresenter@gmail.com</a:t>
            </a:r>
            <a:endParaRPr lang="en-US" sz="2100" b="1" dirty="0">
              <a:solidFill>
                <a:srgbClr val="FFFF00"/>
              </a:solidFill>
            </a:endParaRPr>
          </a:p>
        </p:txBody>
      </p:sp>
      <p:sp>
        <p:nvSpPr>
          <p:cNvPr id="38" name="Text Box 14"/>
          <p:cNvSpPr txBox="1">
            <a:spLocks noChangeArrowheads="1"/>
          </p:cNvSpPr>
          <p:nvPr userDrawn="1"/>
        </p:nvSpPr>
        <p:spPr bwMode="auto">
          <a:xfrm>
            <a:off x="1113133" y="42832778"/>
            <a:ext cx="1885950" cy="284611"/>
          </a:xfrm>
          <a:prstGeom prst="rect">
            <a:avLst/>
          </a:prstGeom>
          <a:noFill/>
          <a:ln w="9525">
            <a:noFill/>
            <a:miter lim="800000"/>
            <a:headEnd/>
            <a:tailEnd/>
          </a:ln>
          <a:effectLst/>
        </p:spPr>
        <p:txBody>
          <a:bodyPr lIns="68447" tIns="34217" rIns="68447" bIns="34217">
            <a:spAutoFit/>
          </a:bodyPr>
          <a:lstStyle/>
          <a:p>
            <a:pPr eaLnBrk="0" hangingPunct="0">
              <a:lnSpc>
                <a:spcPct val="65000"/>
              </a:lnSpc>
              <a:spcBef>
                <a:spcPct val="50000"/>
              </a:spcBef>
              <a:defRPr/>
            </a:pPr>
            <a:r>
              <a:rPr lang="en-US" sz="525"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3291675" rtl="0" eaLnBrk="1" latinLnBrk="0" hangingPunct="1">
        <a:spcBef>
          <a:spcPct val="0"/>
        </a:spcBef>
        <a:buNone/>
        <a:defRPr sz="6600" kern="1200">
          <a:solidFill>
            <a:schemeClr val="bg1"/>
          </a:solidFill>
          <a:latin typeface="Trebuchet MS" pitchFamily="34" charset="0"/>
          <a:ea typeface="+mj-ea"/>
          <a:cs typeface="+mj-cs"/>
        </a:defRPr>
      </a:lvl1pPr>
    </p:titleStyle>
    <p:bodyStyle>
      <a:lvl1pPr marL="1234379" indent="-1234379" algn="l" defTabSz="3291675" rtl="0" eaLnBrk="1" latinLnBrk="0" hangingPunct="1">
        <a:spcBef>
          <a:spcPct val="20000"/>
        </a:spcBef>
        <a:buFont typeface="Arial" pitchFamily="34" charset="0"/>
        <a:buChar char="•"/>
        <a:defRPr sz="11550" kern="1200">
          <a:solidFill>
            <a:schemeClr val="tx1"/>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tx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tx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p:bodyStyle>
    <p:otherStyle>
      <a:defPPr>
        <a:defRPr lang="en-US"/>
      </a:defPPr>
      <a:lvl1pPr marL="0" algn="l" defTabSz="3291675" rtl="0" eaLnBrk="1" latinLnBrk="0" hangingPunct="1">
        <a:defRPr sz="6450" kern="1200">
          <a:solidFill>
            <a:schemeClr val="tx1"/>
          </a:solidFill>
          <a:latin typeface="+mn-lt"/>
          <a:ea typeface="+mn-ea"/>
          <a:cs typeface="+mn-cs"/>
        </a:defRPr>
      </a:lvl1pPr>
      <a:lvl2pPr marL="1645838" algn="l" defTabSz="3291675" rtl="0" eaLnBrk="1" latinLnBrk="0" hangingPunct="1">
        <a:defRPr sz="6450" kern="1200">
          <a:solidFill>
            <a:schemeClr val="tx1"/>
          </a:solidFill>
          <a:latin typeface="+mn-lt"/>
          <a:ea typeface="+mn-ea"/>
          <a:cs typeface="+mn-cs"/>
        </a:defRPr>
      </a:lvl2pPr>
      <a:lvl3pPr marL="3291675" algn="l" defTabSz="3291675" rtl="0" eaLnBrk="1" latinLnBrk="0" hangingPunct="1">
        <a:defRPr sz="6450" kern="1200">
          <a:solidFill>
            <a:schemeClr val="tx1"/>
          </a:solidFill>
          <a:latin typeface="+mn-lt"/>
          <a:ea typeface="+mn-ea"/>
          <a:cs typeface="+mn-cs"/>
        </a:defRPr>
      </a:lvl3pPr>
      <a:lvl4pPr marL="4937513" algn="l" defTabSz="3291675" rtl="0" eaLnBrk="1" latinLnBrk="0" hangingPunct="1">
        <a:defRPr sz="6450" kern="1200">
          <a:solidFill>
            <a:schemeClr val="tx1"/>
          </a:solidFill>
          <a:latin typeface="+mn-lt"/>
          <a:ea typeface="+mn-ea"/>
          <a:cs typeface="+mn-cs"/>
        </a:defRPr>
      </a:lvl4pPr>
      <a:lvl5pPr marL="6583351" algn="l" defTabSz="3291675" rtl="0" eaLnBrk="1" latinLnBrk="0" hangingPunct="1">
        <a:defRPr sz="6450" kern="1200">
          <a:solidFill>
            <a:schemeClr val="tx1"/>
          </a:solidFill>
          <a:latin typeface="+mn-lt"/>
          <a:ea typeface="+mn-ea"/>
          <a:cs typeface="+mn-cs"/>
        </a:defRPr>
      </a:lvl5pPr>
      <a:lvl6pPr marL="8229189" algn="l" defTabSz="3291675" rtl="0" eaLnBrk="1" latinLnBrk="0" hangingPunct="1">
        <a:defRPr sz="6450" kern="1200">
          <a:solidFill>
            <a:schemeClr val="tx1"/>
          </a:solidFill>
          <a:latin typeface="+mn-lt"/>
          <a:ea typeface="+mn-ea"/>
          <a:cs typeface="+mn-cs"/>
        </a:defRPr>
      </a:lvl6pPr>
      <a:lvl7pPr marL="9875027" algn="l" defTabSz="3291675" rtl="0" eaLnBrk="1" latinLnBrk="0" hangingPunct="1">
        <a:defRPr sz="6450" kern="1200">
          <a:solidFill>
            <a:schemeClr val="tx1"/>
          </a:solidFill>
          <a:latin typeface="+mn-lt"/>
          <a:ea typeface="+mn-ea"/>
          <a:cs typeface="+mn-cs"/>
        </a:defRPr>
      </a:lvl7pPr>
      <a:lvl8pPr marL="11520864" algn="l" defTabSz="3291675" rtl="0" eaLnBrk="1" latinLnBrk="0" hangingPunct="1">
        <a:defRPr sz="6450" kern="1200">
          <a:solidFill>
            <a:schemeClr val="tx1"/>
          </a:solidFill>
          <a:latin typeface="+mn-lt"/>
          <a:ea typeface="+mn-ea"/>
          <a:cs typeface="+mn-cs"/>
        </a:defRPr>
      </a:lvl8pPr>
      <a:lvl9pPr marL="13166702" algn="l" defTabSz="3291675" rtl="0" eaLnBrk="1" latinLnBrk="0" hangingPunct="1">
        <a:defRPr sz="64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oi.org/10.3897/rio.2.e8767" TargetMode="External"/><Relationship Id="rId3" Type="http://schemas.openxmlformats.org/officeDocument/2006/relationships/image" Target="../media/image13.jpg"/><Relationship Id="rId7" Type="http://schemas.openxmlformats.org/officeDocument/2006/relationships/hyperlink" Target="https://doi.org/10.1186/s12859-016-1352-7"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mailto:Joel.Sachs@agr.gc.ca" TargetMode="External"/><Relationship Id="rId5" Type="http://schemas.openxmlformats.org/officeDocument/2006/relationships/hyperlink" Target="mailto:Jocelyn.pender@Canada.ca" TargetMode="External"/><Relationship Id="rId4"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372522" y="9132446"/>
            <a:ext cx="7645094" cy="1015640"/>
          </a:xfrm>
        </p:spPr>
        <p:txBody>
          <a:bodyPr/>
          <a:lstStyle/>
          <a:p>
            <a:r>
              <a:rPr lang="en-US" sz="3600" dirty="0">
                <a:solidFill>
                  <a:schemeClr val="tx1"/>
                </a:solidFill>
                <a:latin typeface="Roboto" panose="02000000000000000000" pitchFamily="2" charset="0"/>
                <a:ea typeface="Roboto" panose="02000000000000000000" pitchFamily="2" charset="0"/>
              </a:rPr>
              <a:t>How to Use the FNA SMW</a:t>
            </a:r>
          </a:p>
        </p:txBody>
      </p:sp>
      <p:sp>
        <p:nvSpPr>
          <p:cNvPr id="6" name="Text Placeholder 5"/>
          <p:cNvSpPr>
            <a:spLocks noGrp="1"/>
          </p:cNvSpPr>
          <p:nvPr>
            <p:ph type="body" sz="quarter" idx="11"/>
          </p:nvPr>
        </p:nvSpPr>
        <p:spPr>
          <a:xfrm>
            <a:off x="-11639897" y="7029563"/>
            <a:ext cx="7634884" cy="738656"/>
          </a:xfrm>
        </p:spPr>
        <p:txBody>
          <a:bodyPr/>
          <a:lstStyle/>
          <a:p>
            <a:r>
              <a:rPr lang="en-US" sz="3600" b="0" u="none" dirty="0">
                <a:solidFill>
                  <a:schemeClr val="tx1"/>
                </a:solidFill>
                <a:latin typeface="Roboto" panose="02000000000000000000" pitchFamily="2" charset="0"/>
                <a:ea typeface="Roboto" panose="02000000000000000000" pitchFamily="2" charset="0"/>
              </a:rPr>
              <a:t>Current Status</a:t>
            </a:r>
          </a:p>
        </p:txBody>
      </p:sp>
      <p:sp>
        <p:nvSpPr>
          <p:cNvPr id="16" name="Text Placeholder 15"/>
          <p:cNvSpPr>
            <a:spLocks noGrp="1"/>
          </p:cNvSpPr>
          <p:nvPr>
            <p:ph type="body" sz="quarter" idx="19"/>
          </p:nvPr>
        </p:nvSpPr>
        <p:spPr>
          <a:xfrm>
            <a:off x="-11075704" y="2805049"/>
            <a:ext cx="10194648" cy="646314"/>
          </a:xfrm>
        </p:spPr>
        <p:txBody>
          <a:bodyPr>
            <a:normAutofit fontScale="85000" lnSpcReduction="20000"/>
          </a:bodyPr>
          <a:lstStyle/>
          <a:p>
            <a:r>
              <a:rPr lang="en-CA" b="1" dirty="0">
                <a:solidFill>
                  <a:schemeClr val="bg1"/>
                </a:solidFill>
                <a:effectLst>
                  <a:outerShdw blurRad="50800" dist="38100" dir="2700000" algn="tl" rotWithShape="0">
                    <a:schemeClr val="bg1">
                      <a:alpha val="40000"/>
                    </a:schemeClr>
                  </a:outerShdw>
                </a:effectLst>
                <a:latin typeface="Playfair Display" pitchFamily="2" charset="77"/>
              </a:rPr>
              <a:t> Agriculture and Agri-Food Canada, Ottawa, Canada</a:t>
            </a:r>
            <a:endParaRPr lang="en-US" b="1" dirty="0">
              <a:effectLst>
                <a:outerShdw blurRad="50800" dist="38100" dir="2700000" algn="tl" rotWithShape="0">
                  <a:prstClr val="black">
                    <a:alpha val="40000"/>
                  </a:prstClr>
                </a:outerShdw>
              </a:effectLst>
              <a:latin typeface="Playfair Display" pitchFamily="2" charset="77"/>
            </a:endParaRPr>
          </a:p>
        </p:txBody>
      </p:sp>
      <p:sp>
        <p:nvSpPr>
          <p:cNvPr id="17" name="Text Placeholder 16"/>
          <p:cNvSpPr>
            <a:spLocks noGrp="1"/>
          </p:cNvSpPr>
          <p:nvPr>
            <p:ph type="body" sz="quarter" idx="20"/>
          </p:nvPr>
        </p:nvSpPr>
        <p:spPr>
          <a:xfrm>
            <a:off x="-11639897" y="1713067"/>
            <a:ext cx="10179844" cy="565534"/>
          </a:xfrm>
        </p:spPr>
        <p:txBody>
          <a:bodyPr>
            <a:normAutofit fontScale="92500" lnSpcReduction="20000"/>
          </a:bodyPr>
          <a:lstStyle/>
          <a:p>
            <a:r>
              <a:rPr lang="en-CA" sz="3300" dirty="0">
                <a:solidFill>
                  <a:schemeClr val="bg1"/>
                </a:solidFill>
                <a:effectLst>
                  <a:outerShdw blurRad="50800" dist="38100" dir="2700000" algn="tl" rotWithShape="0">
                    <a:schemeClr val="bg2">
                      <a:alpha val="40000"/>
                    </a:schemeClr>
                  </a:outerShdw>
                </a:effectLst>
                <a:latin typeface="Playfair Display" pitchFamily="2" charset="77"/>
              </a:rPr>
              <a:t>Jocelyn Pender</a:t>
            </a:r>
            <a:endParaRPr lang="en-US" sz="3300" baseline="30000" dirty="0">
              <a:solidFill>
                <a:schemeClr val="bg1"/>
              </a:solidFill>
              <a:effectLst>
                <a:outerShdw blurRad="50800" dist="38100" dir="2700000" algn="tl" rotWithShape="0">
                  <a:schemeClr val="bg2">
                    <a:alpha val="40000"/>
                  </a:schemeClr>
                </a:outerShdw>
              </a:effectLst>
              <a:latin typeface="Playfair Display" pitchFamily="2" charset="77"/>
            </a:endParaRPr>
          </a:p>
        </p:txBody>
      </p:sp>
      <p:sp>
        <p:nvSpPr>
          <p:cNvPr id="131" name="Text Placeholder 130">
            <a:extLst>
              <a:ext uri="{FF2B5EF4-FFF2-40B4-BE49-F238E27FC236}">
                <a16:creationId xmlns:a16="http://schemas.microsoft.com/office/drawing/2014/main" id="{52FF1B1B-9701-DC48-988D-4BFA0D9BA41A}"/>
              </a:ext>
            </a:extLst>
          </p:cNvPr>
          <p:cNvSpPr>
            <a:spLocks noGrp="1"/>
          </p:cNvSpPr>
          <p:nvPr>
            <p:ph type="body" sz="quarter" idx="21"/>
          </p:nvPr>
        </p:nvSpPr>
        <p:spPr/>
        <p:txBody>
          <a:bodyPr/>
          <a:lstStyle/>
          <a:p>
            <a:endParaRPr lang="en-US"/>
          </a:p>
        </p:txBody>
      </p:sp>
      <p:sp>
        <p:nvSpPr>
          <p:cNvPr id="132" name="Text Placeholder 131">
            <a:extLst>
              <a:ext uri="{FF2B5EF4-FFF2-40B4-BE49-F238E27FC236}">
                <a16:creationId xmlns:a16="http://schemas.microsoft.com/office/drawing/2014/main" id="{27AF1EDD-195D-3B44-AC48-D654D29B7FC4}"/>
              </a:ext>
            </a:extLst>
          </p:cNvPr>
          <p:cNvSpPr>
            <a:spLocks noGrp="1"/>
          </p:cNvSpPr>
          <p:nvPr>
            <p:ph type="body" sz="quarter" idx="22"/>
          </p:nvPr>
        </p:nvSpPr>
        <p:spPr/>
        <p:txBody>
          <a:bodyPr/>
          <a:lstStyle/>
          <a:p>
            <a:endParaRPr lang="en-US"/>
          </a:p>
        </p:txBody>
      </p:sp>
      <p:sp>
        <p:nvSpPr>
          <p:cNvPr id="133" name="Text Placeholder 132">
            <a:extLst>
              <a:ext uri="{FF2B5EF4-FFF2-40B4-BE49-F238E27FC236}">
                <a16:creationId xmlns:a16="http://schemas.microsoft.com/office/drawing/2014/main" id="{950AD8B7-22EE-5747-97BC-44F154904C05}"/>
              </a:ext>
            </a:extLst>
          </p:cNvPr>
          <p:cNvSpPr>
            <a:spLocks noGrp="1"/>
          </p:cNvSpPr>
          <p:nvPr>
            <p:ph type="body" sz="quarter" idx="23"/>
          </p:nvPr>
        </p:nvSpPr>
        <p:spPr/>
        <p:txBody>
          <a:bodyPr/>
          <a:lstStyle/>
          <a:p>
            <a:endParaRPr lang="en-US"/>
          </a:p>
        </p:txBody>
      </p:sp>
      <p:sp>
        <p:nvSpPr>
          <p:cNvPr id="134" name="Text Placeholder 133">
            <a:extLst>
              <a:ext uri="{FF2B5EF4-FFF2-40B4-BE49-F238E27FC236}">
                <a16:creationId xmlns:a16="http://schemas.microsoft.com/office/drawing/2014/main" id="{2718FCFE-418F-F94B-BAFC-686654D9FDC2}"/>
              </a:ext>
            </a:extLst>
          </p:cNvPr>
          <p:cNvSpPr>
            <a:spLocks noGrp="1"/>
          </p:cNvSpPr>
          <p:nvPr>
            <p:ph type="body" sz="quarter" idx="24"/>
          </p:nvPr>
        </p:nvSpPr>
        <p:spPr/>
        <p:txBody>
          <a:bodyPr/>
          <a:lstStyle/>
          <a:p>
            <a:endParaRPr lang="en-US"/>
          </a:p>
        </p:txBody>
      </p:sp>
      <p:sp>
        <p:nvSpPr>
          <p:cNvPr id="135" name="Text Placeholder 134">
            <a:extLst>
              <a:ext uri="{FF2B5EF4-FFF2-40B4-BE49-F238E27FC236}">
                <a16:creationId xmlns:a16="http://schemas.microsoft.com/office/drawing/2014/main" id="{48573078-7F34-5944-868C-E05F687CDC2A}"/>
              </a:ext>
            </a:extLst>
          </p:cNvPr>
          <p:cNvSpPr>
            <a:spLocks noGrp="1"/>
          </p:cNvSpPr>
          <p:nvPr>
            <p:ph type="body" sz="quarter" idx="25"/>
          </p:nvPr>
        </p:nvSpPr>
        <p:spPr/>
        <p:txBody>
          <a:bodyPr/>
          <a:lstStyle/>
          <a:p>
            <a:endParaRPr lang="en-US"/>
          </a:p>
        </p:txBody>
      </p:sp>
      <p:sp>
        <p:nvSpPr>
          <p:cNvPr id="136" name="Text Placeholder 135">
            <a:extLst>
              <a:ext uri="{FF2B5EF4-FFF2-40B4-BE49-F238E27FC236}">
                <a16:creationId xmlns:a16="http://schemas.microsoft.com/office/drawing/2014/main" id="{9143A18E-6A08-CC4C-A536-5D0C247824F4}"/>
              </a:ext>
            </a:extLst>
          </p:cNvPr>
          <p:cNvSpPr>
            <a:spLocks noGrp="1"/>
          </p:cNvSpPr>
          <p:nvPr>
            <p:ph type="body" sz="quarter" idx="26"/>
          </p:nvPr>
        </p:nvSpPr>
        <p:spPr/>
        <p:txBody>
          <a:bodyPr/>
          <a:lstStyle/>
          <a:p>
            <a:endParaRPr lang="en-US"/>
          </a:p>
        </p:txBody>
      </p:sp>
      <p:sp>
        <p:nvSpPr>
          <p:cNvPr id="137" name="Text Placeholder 136">
            <a:extLst>
              <a:ext uri="{FF2B5EF4-FFF2-40B4-BE49-F238E27FC236}">
                <a16:creationId xmlns:a16="http://schemas.microsoft.com/office/drawing/2014/main" id="{88391570-9FF1-4F41-A242-40C661792EA1}"/>
              </a:ext>
            </a:extLst>
          </p:cNvPr>
          <p:cNvSpPr>
            <a:spLocks noGrp="1"/>
          </p:cNvSpPr>
          <p:nvPr>
            <p:ph type="body" sz="quarter" idx="27"/>
          </p:nvPr>
        </p:nvSpPr>
        <p:spPr/>
        <p:txBody>
          <a:bodyPr/>
          <a:lstStyle/>
          <a:p>
            <a:endParaRPr lang="en-US"/>
          </a:p>
        </p:txBody>
      </p:sp>
      <p:sp>
        <p:nvSpPr>
          <p:cNvPr id="138" name="Text Placeholder 137">
            <a:extLst>
              <a:ext uri="{FF2B5EF4-FFF2-40B4-BE49-F238E27FC236}">
                <a16:creationId xmlns:a16="http://schemas.microsoft.com/office/drawing/2014/main" id="{028A237D-200E-5B4A-BEDA-FC12807A359C}"/>
              </a:ext>
            </a:extLst>
          </p:cNvPr>
          <p:cNvSpPr>
            <a:spLocks noGrp="1"/>
          </p:cNvSpPr>
          <p:nvPr>
            <p:ph type="body" sz="quarter" idx="28"/>
          </p:nvPr>
        </p:nvSpPr>
        <p:spPr/>
        <p:txBody>
          <a:bodyPr/>
          <a:lstStyle/>
          <a:p>
            <a:endParaRPr lang="en-US"/>
          </a:p>
        </p:txBody>
      </p:sp>
      <p:sp>
        <p:nvSpPr>
          <p:cNvPr id="139" name="Text Placeholder 138">
            <a:extLst>
              <a:ext uri="{FF2B5EF4-FFF2-40B4-BE49-F238E27FC236}">
                <a16:creationId xmlns:a16="http://schemas.microsoft.com/office/drawing/2014/main" id="{B0BF65A7-5AB0-9542-BC04-41A0119608D9}"/>
              </a:ext>
            </a:extLst>
          </p:cNvPr>
          <p:cNvSpPr>
            <a:spLocks noGrp="1"/>
          </p:cNvSpPr>
          <p:nvPr>
            <p:ph type="body" sz="quarter" idx="29"/>
          </p:nvPr>
        </p:nvSpPr>
        <p:spPr/>
        <p:txBody>
          <a:bodyPr/>
          <a:lstStyle/>
          <a:p>
            <a:endParaRPr lang="en-US"/>
          </a:p>
        </p:txBody>
      </p:sp>
      <p:sp>
        <p:nvSpPr>
          <p:cNvPr id="140" name="Text Placeholder 139">
            <a:extLst>
              <a:ext uri="{FF2B5EF4-FFF2-40B4-BE49-F238E27FC236}">
                <a16:creationId xmlns:a16="http://schemas.microsoft.com/office/drawing/2014/main" id="{3203E75B-68FE-384B-99AC-27A2207E28F0}"/>
              </a:ext>
            </a:extLst>
          </p:cNvPr>
          <p:cNvSpPr>
            <a:spLocks noGrp="1"/>
          </p:cNvSpPr>
          <p:nvPr>
            <p:ph type="body" sz="quarter" idx="30"/>
          </p:nvPr>
        </p:nvSpPr>
        <p:spPr/>
        <p:txBody>
          <a:bodyPr/>
          <a:lstStyle/>
          <a:p>
            <a:endParaRPr lang="en-US"/>
          </a:p>
        </p:txBody>
      </p:sp>
      <p:sp>
        <p:nvSpPr>
          <p:cNvPr id="141" name="Text Placeholder 140">
            <a:extLst>
              <a:ext uri="{FF2B5EF4-FFF2-40B4-BE49-F238E27FC236}">
                <a16:creationId xmlns:a16="http://schemas.microsoft.com/office/drawing/2014/main" id="{0B5F9F70-D6F2-5F4B-8F59-0258CEFACF04}"/>
              </a:ext>
            </a:extLst>
          </p:cNvPr>
          <p:cNvSpPr>
            <a:spLocks noGrp="1"/>
          </p:cNvSpPr>
          <p:nvPr>
            <p:ph type="body" sz="quarter" idx="150"/>
          </p:nvPr>
        </p:nvSpPr>
        <p:spPr/>
        <p:txBody>
          <a:bodyPr/>
          <a:lstStyle/>
          <a:p>
            <a:endParaRPr lang="en-US"/>
          </a:p>
        </p:txBody>
      </p:sp>
      <p:sp>
        <p:nvSpPr>
          <p:cNvPr id="142" name="Text Placeholder 141">
            <a:extLst>
              <a:ext uri="{FF2B5EF4-FFF2-40B4-BE49-F238E27FC236}">
                <a16:creationId xmlns:a16="http://schemas.microsoft.com/office/drawing/2014/main" id="{144BF1B7-F8BC-F24A-9444-301B64A130E0}"/>
              </a:ext>
            </a:extLst>
          </p:cNvPr>
          <p:cNvSpPr>
            <a:spLocks noGrp="1"/>
          </p:cNvSpPr>
          <p:nvPr>
            <p:ph type="body" sz="quarter" idx="151"/>
          </p:nvPr>
        </p:nvSpPr>
        <p:spPr/>
        <p:txBody>
          <a:bodyPr>
            <a:normAutofit/>
          </a:bodyPr>
          <a:lstStyle/>
          <a:p>
            <a:endParaRPr lang="en-US"/>
          </a:p>
        </p:txBody>
      </p:sp>
      <p:sp>
        <p:nvSpPr>
          <p:cNvPr id="143" name="Text Placeholder 142">
            <a:extLst>
              <a:ext uri="{FF2B5EF4-FFF2-40B4-BE49-F238E27FC236}">
                <a16:creationId xmlns:a16="http://schemas.microsoft.com/office/drawing/2014/main" id="{07C3F70A-6402-FA4C-B311-D4B3281964A1}"/>
              </a:ext>
            </a:extLst>
          </p:cNvPr>
          <p:cNvSpPr>
            <a:spLocks noGrp="1"/>
          </p:cNvSpPr>
          <p:nvPr>
            <p:ph type="body" sz="quarter" idx="153"/>
          </p:nvPr>
        </p:nvSpPr>
        <p:spPr/>
        <p:txBody>
          <a:bodyPr>
            <a:normAutofit/>
          </a:bodyPr>
          <a:lstStyle/>
          <a:p>
            <a:endParaRPr lang="en-US"/>
          </a:p>
        </p:txBody>
      </p:sp>
      <p:pic>
        <p:nvPicPr>
          <p:cNvPr id="24" name="Picture 23">
            <a:extLst>
              <a:ext uri="{FF2B5EF4-FFF2-40B4-BE49-F238E27FC236}">
                <a16:creationId xmlns:a16="http://schemas.microsoft.com/office/drawing/2014/main" id="{77057F20-D863-074C-8978-A6211F5E6E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3188" y="32753917"/>
            <a:ext cx="6694734" cy="564413"/>
          </a:xfrm>
          <a:prstGeom prst="rect">
            <a:avLst/>
          </a:prstGeom>
          <a:ln w="12700">
            <a:solidFill>
              <a:schemeClr val="dk1">
                <a:shade val="50000"/>
              </a:schemeClr>
            </a:solidFill>
          </a:ln>
          <a:effectLst>
            <a:outerShdw blurRad="50800" dist="38100" dir="2700000" algn="tl" rotWithShape="0">
              <a:prstClr val="black">
                <a:alpha val="40000"/>
              </a:prstClr>
            </a:outerShdw>
          </a:effectLst>
        </p:spPr>
      </p:pic>
      <p:pic>
        <p:nvPicPr>
          <p:cNvPr id="52" name="Picture 51">
            <a:extLst>
              <a:ext uri="{FF2B5EF4-FFF2-40B4-BE49-F238E27FC236}">
                <a16:creationId xmlns:a16="http://schemas.microsoft.com/office/drawing/2014/main" id="{8879581A-015F-724A-8F9C-7F1AE7D7E0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73281" y="31354271"/>
            <a:ext cx="1619250" cy="1038225"/>
          </a:xfrm>
          <a:prstGeom prst="rect">
            <a:avLst/>
          </a:prstGeom>
          <a:ln w="12700">
            <a:solidFill>
              <a:schemeClr val="dk1">
                <a:shade val="50000"/>
              </a:schemeClr>
            </a:solidFill>
          </a:ln>
          <a:effectLst>
            <a:outerShdw blurRad="50800" dist="38100" dir="2700000" algn="tl" rotWithShape="0">
              <a:prstClr val="black">
                <a:alpha val="40000"/>
              </a:prstClr>
            </a:outerShdw>
          </a:effectLst>
        </p:spPr>
      </p:pic>
      <p:sp>
        <p:nvSpPr>
          <p:cNvPr id="70" name="TextBox 69">
            <a:extLst>
              <a:ext uri="{FF2B5EF4-FFF2-40B4-BE49-F238E27FC236}">
                <a16:creationId xmlns:a16="http://schemas.microsoft.com/office/drawing/2014/main" id="{323EDBD7-32F2-0947-9D6E-599B6B97E9E0}"/>
              </a:ext>
            </a:extLst>
          </p:cNvPr>
          <p:cNvSpPr txBox="1"/>
          <p:nvPr/>
        </p:nvSpPr>
        <p:spPr>
          <a:xfrm>
            <a:off x="29136637" y="30180441"/>
            <a:ext cx="3061285" cy="923330"/>
          </a:xfrm>
          <a:prstGeom prst="rect">
            <a:avLst/>
          </a:prstGeom>
          <a:noFill/>
        </p:spPr>
        <p:txBody>
          <a:bodyPr wrap="square" rtlCol="0">
            <a:spAutoFit/>
          </a:bodyPr>
          <a:lstStyle/>
          <a:p>
            <a:r>
              <a:rPr lang="en-US" sz="1800" b="1" dirty="0">
                <a:latin typeface="Roboto" panose="02000000000000000000" pitchFamily="2" charset="0"/>
                <a:ea typeface="Roboto" panose="02000000000000000000" pitchFamily="2" charset="0"/>
              </a:rPr>
              <a:t>Contact us!</a:t>
            </a:r>
            <a:endParaRPr lang="en-US" sz="1800" b="1" dirty="0">
              <a:latin typeface="Roboto" panose="02000000000000000000" pitchFamily="2" charset="0"/>
              <a:ea typeface="Roboto" panose="02000000000000000000" pitchFamily="2" charset="0"/>
              <a:cs typeface="Times New Roman" panose="02020603050405020304" pitchFamily="18" charset="0"/>
              <a:hlinkClick r:id="rId5"/>
            </a:endParaRPr>
          </a:p>
          <a:p>
            <a:r>
              <a:rPr lang="en-US" sz="1800" dirty="0">
                <a:latin typeface="Roboto" panose="02000000000000000000" pitchFamily="2" charset="0"/>
                <a:ea typeface="Roboto" panose="02000000000000000000" pitchFamily="2" charset="0"/>
                <a:cs typeface="Times New Roman" panose="02020603050405020304" pitchFamily="18" charset="0"/>
                <a:hlinkClick r:id="rId5"/>
              </a:rPr>
              <a:t>Jocelyn.Pender@canada.ca</a:t>
            </a:r>
            <a:endParaRPr lang="en-US" sz="1800" dirty="0">
              <a:latin typeface="Roboto" panose="02000000000000000000" pitchFamily="2" charset="0"/>
              <a:ea typeface="Roboto" panose="02000000000000000000" pitchFamily="2" charset="0"/>
              <a:cs typeface="Times New Roman" panose="02020603050405020304" pitchFamily="18" charset="0"/>
            </a:endParaRPr>
          </a:p>
          <a:p>
            <a:r>
              <a:rPr lang="en-US" sz="1800" dirty="0">
                <a:latin typeface="Roboto" panose="02000000000000000000" pitchFamily="2" charset="0"/>
                <a:ea typeface="Roboto" panose="02000000000000000000" pitchFamily="2" charset="0"/>
                <a:cs typeface="Times New Roman" panose="02020603050405020304" pitchFamily="18" charset="0"/>
                <a:hlinkClick r:id="rId6"/>
              </a:rPr>
              <a:t>Joel.Sachs@agr.gc.ca</a:t>
            </a:r>
            <a:r>
              <a:rPr lang="en-US" sz="1800" dirty="0">
                <a:latin typeface="Roboto" panose="02000000000000000000" pitchFamily="2" charset="0"/>
                <a:ea typeface="Roboto" panose="02000000000000000000" pitchFamily="2" charset="0"/>
                <a:cs typeface="Times New Roman" panose="02020603050405020304" pitchFamily="18" charset="0"/>
              </a:rPr>
              <a:t> </a:t>
            </a:r>
          </a:p>
        </p:txBody>
      </p:sp>
      <p:sp>
        <p:nvSpPr>
          <p:cNvPr id="45" name="TextBox 44">
            <a:extLst>
              <a:ext uri="{FF2B5EF4-FFF2-40B4-BE49-F238E27FC236}">
                <a16:creationId xmlns:a16="http://schemas.microsoft.com/office/drawing/2014/main" id="{1B6D9325-FCFA-ED47-A760-E8B8A099A5B4}"/>
              </a:ext>
            </a:extLst>
          </p:cNvPr>
          <p:cNvSpPr txBox="1"/>
          <p:nvPr/>
        </p:nvSpPr>
        <p:spPr>
          <a:xfrm>
            <a:off x="25485626" y="30180441"/>
            <a:ext cx="3651011" cy="2239074"/>
          </a:xfrm>
          <a:prstGeom prst="rect">
            <a:avLst/>
          </a:prstGeom>
          <a:noFill/>
        </p:spPr>
        <p:txBody>
          <a:bodyPr wrap="square" rtlCol="0">
            <a:spAutoFit/>
          </a:bodyPr>
          <a:lstStyle/>
          <a:p>
            <a:r>
              <a:rPr lang="en-CA" sz="1800" b="1" dirty="0">
                <a:latin typeface="Roboto" panose="02000000000000000000" pitchFamily="2" charset="0"/>
                <a:ea typeface="Roboto" panose="02000000000000000000" pitchFamily="2" charset="0"/>
              </a:rPr>
              <a:t>References</a:t>
            </a:r>
            <a:endParaRPr lang="en-CA" sz="1500" dirty="0">
              <a:latin typeface="Playfair Display" pitchFamily="2" charset="77"/>
            </a:endParaRPr>
          </a:p>
          <a:p>
            <a:r>
              <a:rPr lang="en-CA" sz="1350" dirty="0">
                <a:latin typeface="Playfair Display" pitchFamily="2" charset="77"/>
              </a:rPr>
              <a:t>Cui H </a:t>
            </a:r>
            <a:r>
              <a:rPr lang="en-CA" sz="1350" i="1" dirty="0">
                <a:latin typeface="Playfair Display" pitchFamily="2" charset="77"/>
              </a:rPr>
              <a:t>et al</a:t>
            </a:r>
            <a:r>
              <a:rPr lang="en-CA" sz="1350" dirty="0">
                <a:latin typeface="Playfair Display" pitchFamily="2" charset="77"/>
              </a:rPr>
              <a:t>. (2016) Introducing Explorer of Taxon Concepts with a case study on spider measurement matrix building. BMC Bioinformatics 17: 471. </a:t>
            </a:r>
            <a:r>
              <a:rPr lang="en-CA" sz="1350" dirty="0">
                <a:latin typeface="Playfair Display" pitchFamily="2" charset="77"/>
                <a:hlinkClick r:id="rId7"/>
              </a:rPr>
              <a:t>https://doi.org/10.1186/s12859-016-1352-7</a:t>
            </a:r>
            <a:endParaRPr lang="en-CA" sz="1350" dirty="0">
              <a:latin typeface="Playfair Display" pitchFamily="2" charset="77"/>
            </a:endParaRPr>
          </a:p>
          <a:p>
            <a:r>
              <a:rPr lang="en-CA" sz="1350" dirty="0">
                <a:latin typeface="Playfair Display" pitchFamily="2" charset="77"/>
              </a:rPr>
              <a:t>Page R. (2016) Towards a biodiversity knowledge graph. Research Ideas and Outcomes 2: e8767. </a:t>
            </a:r>
            <a:r>
              <a:rPr lang="en-CA" sz="1350" dirty="0">
                <a:latin typeface="Playfair Display" pitchFamily="2" charset="77"/>
                <a:hlinkClick r:id="rId8"/>
              </a:rPr>
              <a:t>https://doi.org/10.3897/rio.2.e8767</a:t>
            </a:r>
            <a:endParaRPr lang="en-CA" sz="1350" dirty="0">
              <a:latin typeface="Playfair Display" pitchFamily="2" charset="77"/>
            </a:endParaRPr>
          </a:p>
        </p:txBody>
      </p:sp>
    </p:spTree>
    <p:extLst>
      <p:ext uri="{BB962C8B-B14F-4D97-AF65-F5344CB8AC3E}">
        <p14:creationId xmlns:p14="http://schemas.microsoft.com/office/powerpoint/2010/main" val="224315920"/>
      </p:ext>
    </p:extLst>
  </p:cSld>
  <p:clrMapOvr>
    <a:masterClrMapping/>
  </p:clrMapOvr>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4191</TotalTime>
  <Words>63</Words>
  <Application>Microsoft Macintosh PowerPoint</Application>
  <PresentationFormat>Custom</PresentationFormat>
  <Paragraphs>11</Paragraphs>
  <Slides>1</Slides>
  <Notes>1</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11" baseType="lpstr">
      <vt:lpstr>Arial</vt:lpstr>
      <vt:lpstr>Calibri</vt:lpstr>
      <vt:lpstr>Playfair Display</vt:lpstr>
      <vt:lpstr>Roboto</vt:lpstr>
      <vt:lpstr>Times New Roman</vt:lpstr>
      <vt:lpstr>Trebuchet MS</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Jocelyn Pender</cp:lastModifiedBy>
  <cp:revision>254</cp:revision>
  <cp:lastPrinted>2019-10-09T20:22:06Z</cp:lastPrinted>
  <dcterms:created xsi:type="dcterms:W3CDTF">2012-02-03T19:11:35Z</dcterms:created>
  <dcterms:modified xsi:type="dcterms:W3CDTF">2019-10-09T20:26:49Z</dcterms:modified>
</cp:coreProperties>
</file>